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orms.office.com/Pages/ResponsePage.aspx?id=M9Ks01QtHUCMw9hthhS3xf_c7vQzgrpCgp0pp6AEf8ZUMkxJNlpUSTVDWjY5SDFFM05LRDRRMFY1WS4u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59039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5903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4d723e430_2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4d723e430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https://forms.office.com/Pages/ResponsePage.aspx?id=M9Ks01QtHUCMw9hthhS3xf_c7vQzgrpCgp0pp6AEf8ZUMkxJNlpUSTVDWjY5SDFFM05LRDRRMFY1WS4u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4d723e430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4d723e430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4d723e430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4d723e430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59039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5903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4d723e430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4d723e430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4d723e430_2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4d723e43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4d723e430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4d723e430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4d723e430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4d723e430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forms.office.com/Pages/ResponsePage.aspx?id=M9Ks01QtHUCMw9hthhS3xf_c7vQzgrpCgp0pp6AEf8ZUMkxJNlpUSTVDWjY5SDFFM05LRDRRMFY1WS4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4 - Laços de Repetição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Matheus Cumpian, Matheus Rosisca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de Hoje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Fazer uma tabuada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78D8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OBRIGADO</a:t>
            </a:r>
            <a:endParaRPr sz="9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CFE2F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forms</a:t>
            </a:r>
            <a:endParaRPr sz="108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Laços de Repetição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Laços de repetição são formas de fazer uma atividade várias vezes, sem precisar repetir o código no programa.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Ex: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Imprimir todos números de 1 a 1000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Imprimir números primos de 0 a 100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funcionam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Fazem uma verificação de alguma condição ao executar, e sempre devem possuir uma outra verificação que pare o loop.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Caso o seu código crie algo que não pare ele vai tentar executar infinitas vezes e vai travar.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Os diversos loops fazem a mesma função, porém algumas funções são mais fáceis de ser feitas com algum deles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Laço For ou Para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Executa um número fixo de vezes, que é definido no código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Para iniciá-lo precisa definir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Valor inicial: valor da variável para iniciar o for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Teste: Valor que indica quando o código vai parar de executar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Incremento: Valor que será alterado no contador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813050" y="1134925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Laço For ou para</a:t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265500" y="2845226"/>
            <a:ext cx="4045200" cy="21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cada valor de teste iniciando em 1 e indo até 5, vai executar tudo que está dentro do loop e ao fim vai somar +1 no valor de teste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0" y="335775"/>
            <a:ext cx="343852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Laço While ou Enquanto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Executa enquanto a verificação for verdadeira. Não </a:t>
            </a:r>
            <a:r>
              <a:rPr lang="pt-BR"/>
              <a:t>têm</a:t>
            </a:r>
            <a:r>
              <a:rPr lang="pt-BR"/>
              <a:t> um número pré-definido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Para iniciá-lo precisa definir a verificação que ele fará a cada execução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Dentro dele é necessário alterar o valor verificado para sair da execução em algum ponto ou será criado um loop infinito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822250" y="15666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Laço while ou enquanto</a:t>
            </a:r>
            <a:endParaRPr/>
          </a:p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265500" y="2845226"/>
            <a:ext cx="4045200" cy="21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Vai fazer um teste que no caso é verificar se é menor que 5, e a cada vez que o teste for satisfeito ele somará 1 a variável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3" y="803350"/>
            <a:ext cx="4510275" cy="12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dois exemplos que serão passados executam a mesma tarefa, mas como será visto o código será diferente para os dois casos.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No exemplo iremos imprimir números de 1 a 10 em uma legenda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568275" y="278575"/>
            <a:ext cx="17013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rgbClr val="000000"/>
                </a:solidFill>
                <a:highlight>
                  <a:schemeClr val="dk1"/>
                </a:highlight>
              </a:rPr>
              <a:t>Exemplos</a:t>
            </a:r>
            <a:endParaRPr sz="4500">
              <a:solidFill>
                <a:srgbClr val="000000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13" y="339325"/>
            <a:ext cx="793432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525" y="2571750"/>
            <a:ext cx="7552153" cy="24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