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5503c790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5503c790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503c790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503c790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503c790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5503c790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5503c790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5503c790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5503c790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5503c790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5503c790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5503c790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5503c790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5503c790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5503c790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5503c790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orms.office.com/Pages/ResponsePage.aspx?id=M9Ks01QtHUCMw9hthhS3xf_c7vQzgrpCgp0pp6AEf8ZURFNRMllES0k2UDNUVjRSM1g5RkRENTMyQy4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47850" y="1372847"/>
            <a:ext cx="6183000" cy="2040300"/>
          </a:xfrm>
          <a:prstGeom prst="rect">
            <a:avLst/>
          </a:prstGeom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/>
              <a:t>Aula 5-</a:t>
            </a:r>
            <a:r>
              <a:rPr lang="pt-BR" sz="5600"/>
              <a:t>Funções</a:t>
            </a:r>
            <a:endParaRPr sz="56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Cumpian, Matheus Rosica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e procedimentos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São trechos de código que são escritos uma vez e podem ser chamados diversas vezes dentro do seu programa. Quando chamamos ela de dentro do programa ela é tipo um “atalho” ao comando original.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Ex: uma função que verifica se o número é positivo, você a escreve uma vez e sempre que quiser usá-la chama ela no código.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Quando fazemos o comando “quando botão.clique fazer” no appinventor estamos chamando uma função predefinida do appinventor que encontra o  botão e liga com o nosso código, como seria muito usada, quando criaram o appinventor fizeram esse atalho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Funcionam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897875"/>
            <a:ext cx="7505700" cy="28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Você deve definir que aquele trecho será uma função ou procedimento ao escrevê-lo e depois disso pode invocá-lo em qualquer trecho do seu programa para fazer tudo que estava escrito.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Pode ser usada para completamente os textos de uma tela, caso você precise fazer várias vezes vai ser só chamar a função que ela executa.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Ao chamar a função é possível passar os valores que ela precisa para funcionar, os chamados parâmetros, como uma função de soma que ao chamá-la você passa 2 números e ela retorna o resultado.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Ex: soma(5,9) nesse caso os parâmetros são 5 e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680250"/>
            <a:ext cx="32088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</a:t>
            </a:r>
            <a:endParaRPr/>
          </a:p>
        </p:txBody>
      </p:sp>
      <p:sp>
        <p:nvSpPr>
          <p:cNvPr id="147" name="Google Shape;147;p16"/>
          <p:cNvSpPr txBox="1"/>
          <p:nvPr>
            <p:ph idx="2" type="body"/>
          </p:nvPr>
        </p:nvSpPr>
        <p:spPr>
          <a:xfrm>
            <a:off x="819150" y="1879425"/>
            <a:ext cx="24282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Função int soma(num1,num2)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resultado =num1+num2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retornar resultado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No programa: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imprimir soma(3+4)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Saída na tela: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3800500" y="1339125"/>
            <a:ext cx="47649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Vamos explicar linha a linha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na primeira linha é definida que vai ser criada uma função e o tipo de retorno dela, no caso será um int.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Ainda na primeira linha é escrito o nome da função e os parâmetros para ser chamada.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Dentro temos o que será executado na função, no caso sendo a soma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Na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última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linha temos a saída da função que vai ser o resultado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Abaixo temos como ela seria chamada no código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 como seria a sua saída na tela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X Procedimento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Funções podem parâmetros e um valor de resultado como a função (soma) vai retornar um número da soma dos números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Ex: soma(4,8) vai devolver o valor 12, que pode ser utilizado ou armazenado em alguma variável.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Procedimentos são executados, podem ter parâmetros também, mas não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têm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um valor de resultado.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Ex: Procedimento que apaga textos escritos em uma legenda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Apagar(legenda1) nesse caso a legenda1 é o parâmetro do procedimento, e ele vai apagar o texto sem ter um valor de saída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634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Procedimento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5215525" y="1589325"/>
            <a:ext cx="33789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Esse procedimento ao ser executado apaga o que está escrito na legenda1.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Ele pode ser chamado em qualquer ponto do código com “chamar apagalegenda”.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25" y="1589325"/>
            <a:ext cx="49911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634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5215525" y="1589325"/>
            <a:ext cx="33789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Esse a é a função de soma de 2 números, para criá-la é definido que ela precisa de num1 e num2 como parâmetros.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 que ela faz é obter o valor dos números, somá-los e entregar como resultado.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Ao chamar a função no código temos que chamar “soma” e passar os valores dos parâmetros num1 e num2 para serem somados, o resultado nesse caso será impresso em uma legenda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1289" r="2454" t="0"/>
          <a:stretch/>
        </p:blipFill>
        <p:spPr>
          <a:xfrm>
            <a:off x="206825" y="1407338"/>
            <a:ext cx="4898700" cy="232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50025" y="87960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/>
              <a:t>Atividade</a:t>
            </a:r>
            <a:endParaRPr b="1" sz="6000"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173300" y="2130925"/>
            <a:ext cx="6797400" cy="19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5600">
                <a:latin typeface="Nunito"/>
                <a:ea typeface="Nunito"/>
                <a:cs typeface="Nunito"/>
                <a:sym typeface="Nunito"/>
              </a:rPr>
              <a:t>Fazer uma calculadora</a:t>
            </a:r>
            <a:endParaRPr sz="5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Forms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