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7c8c42ff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7c8c42ff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7c8c42ff8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7c8c42f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6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 aplicativo para se usar no dia-dia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Premissas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Escolha do aplicativo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500"/>
              <a:t>Escolhemos um contador de passo pois é um aplicativo simples e muito utilizado por usuários de smartphones. E o aplicativo de lançar dados também foi escolhido pelos mesmos motivos.</a:t>
            </a:r>
            <a:endParaRPr sz="1500"/>
          </a:p>
        </p:txBody>
      </p:sp>
      <p:sp>
        <p:nvSpPr>
          <p:cNvPr id="95" name="Google Shape;95;p1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Criação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O que vamos criar ?</a:t>
            </a:r>
            <a:endParaRPr b="1" sz="15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Um contador de passos simples e um lançador de dados</a:t>
            </a:r>
            <a:endParaRPr sz="14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Interface visual simples</a:t>
            </a:r>
            <a:endParaRPr sz="1500"/>
          </a:p>
          <a:p>
            <a:pPr indent="-323850" lvl="0" marL="457200" rtl="0" algn="l">
              <a:spcBef>
                <a:spcPts val="800"/>
              </a:spcBef>
              <a:spcAft>
                <a:spcPts val="800"/>
              </a:spcAft>
              <a:buSzPts val="1500"/>
              <a:buChar char="●"/>
            </a:pPr>
            <a:r>
              <a:rPr lang="pt-BR" sz="1500"/>
              <a:t>Utilizar apenas conceitos já vistos em aulas</a:t>
            </a:r>
            <a:endParaRPr sz="1500"/>
          </a:p>
        </p:txBody>
      </p:sp>
      <p:sp>
        <p:nvSpPr>
          <p:cNvPr id="98" name="Google Shape;98;p14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Aprendizado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Aprendizado ao final dessa aula especial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500"/>
              <a:t>Nenhum aprendizado adicional será apresentado nessa aula, os alunos apenas irão colocar em prática todo conteúdo já visto. É importante praticar os conceitos de programação!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problema: Lançador de dados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50" y="1082900"/>
            <a:ext cx="754519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problema: Contador de passos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900" y="1075625"/>
            <a:ext cx="3934393" cy="382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00" y="1075625"/>
            <a:ext cx="3728719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Premissas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Escolha do aplicativo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500"/>
              <a:t>Escolhemos um contador de passo pois é um aplicativo simples e muito utilizado por usuários de smartphones. E o aplicativo de lançar dados também foi escolhido pelos mesmos motivos.</a:t>
            </a:r>
            <a:endParaRPr sz="1500"/>
          </a:p>
        </p:txBody>
      </p:sp>
      <p:sp>
        <p:nvSpPr>
          <p:cNvPr id="122" name="Google Shape;122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Criação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O que vamos criar ?</a:t>
            </a:r>
            <a:endParaRPr b="1" sz="15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Um contador de passos simples e um lançador de dados</a:t>
            </a:r>
            <a:endParaRPr sz="14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Interface visual simples</a:t>
            </a:r>
            <a:endParaRPr sz="1500"/>
          </a:p>
          <a:p>
            <a:pPr indent="-323850" lvl="0" marL="457200" rtl="0" algn="l">
              <a:spcBef>
                <a:spcPts val="800"/>
              </a:spcBef>
              <a:spcAft>
                <a:spcPts val="800"/>
              </a:spcAft>
              <a:buSzPts val="1500"/>
              <a:buChar char="●"/>
            </a:pPr>
            <a:r>
              <a:rPr lang="pt-BR" sz="1500"/>
              <a:t>Utilizar apenas conceitos já vistos em aulas</a:t>
            </a:r>
            <a:endParaRPr sz="1500"/>
          </a:p>
        </p:txBody>
      </p:sp>
      <p:sp>
        <p:nvSpPr>
          <p:cNvPr id="125" name="Google Shape;125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Aprendizado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Aprendizado ao final dessa aula especial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500"/>
              <a:t>Nenhum aprendizado adicional será apresentado nessa aula, os alunos apenas irão colocar em prática todo conteúdo já visto. É importante praticar os conceitos de programação!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por ser nosso aluno :)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