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D124-D780-1EB4-464D-F975BF1F1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PPE: Ferramentas Para Desenvolvimento de Aplicativos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99BE9-42DE-08D3-4ABF-F28B90621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Docente: Fabio Andrijauskas</a:t>
            </a:r>
          </a:p>
        </p:txBody>
      </p:sp>
    </p:spTree>
    <p:extLst>
      <p:ext uri="{BB962C8B-B14F-4D97-AF65-F5344CB8AC3E}">
        <p14:creationId xmlns:p14="http://schemas.microsoft.com/office/powerpoint/2010/main" val="68682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Dúvidas.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8906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Mensagem ao Tutor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E-mail</a:t>
            </a:r>
          </a:p>
          <a:p>
            <a:endParaRPr lang="pt-BR" dirty="0"/>
          </a:p>
          <a:p>
            <a:r>
              <a:rPr lang="pt-BR" dirty="0"/>
              <a:t>Prazo de resposta das dúvidas é normalmente de 24H. Caso seja necessario uma </a:t>
            </a:r>
          </a:p>
          <a:p>
            <a:r>
              <a:rPr lang="pt-BR" dirty="0"/>
              <a:t>Segunda opinião do docente o prazo pode se estender a até 48H, pórem vocês serão</a:t>
            </a:r>
          </a:p>
          <a:p>
            <a:r>
              <a:rPr lang="pt-BR" dirty="0"/>
              <a:t>informados sobre isso.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E-mail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9478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Inserir no corpo do e-mail:</a:t>
            </a:r>
          </a:p>
          <a:p>
            <a:endParaRPr lang="pt-BR" dirty="0"/>
          </a:p>
          <a:p>
            <a:r>
              <a:rPr lang="pt-BR" dirty="0"/>
              <a:t>Nome Completo:</a:t>
            </a:r>
          </a:p>
          <a:p>
            <a:r>
              <a:rPr lang="pt-BR" dirty="0"/>
              <a:t>RA:</a:t>
            </a:r>
          </a:p>
          <a:p>
            <a:r>
              <a:rPr lang="pt-BR" dirty="0"/>
              <a:t>Curso:</a:t>
            </a:r>
          </a:p>
          <a:p>
            <a:r>
              <a:rPr lang="pt-BR" dirty="0"/>
              <a:t>Componente Curricular:</a:t>
            </a:r>
          </a:p>
          <a:p>
            <a:r>
              <a:rPr lang="pt-BR" dirty="0"/>
              <a:t>Dúvida:</a:t>
            </a:r>
          </a:p>
          <a:p>
            <a:endParaRPr lang="pt-BR" dirty="0"/>
          </a:p>
          <a:p>
            <a:r>
              <a:rPr lang="pt-BR" dirty="0"/>
              <a:t>Assim nos ajuda a localizar o aluno na sala, pelo fato de existirem mais turmas do mesmo</a:t>
            </a:r>
          </a:p>
          <a:p>
            <a:r>
              <a:rPr lang="pt-BR" dirty="0"/>
              <a:t>curso porem em componentes diferentes.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Cancelamento de Questão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8743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Deve ser feito por e-mail seguindo as mesmas orientações do slide anterior, porém</a:t>
            </a:r>
          </a:p>
          <a:p>
            <a:r>
              <a:rPr lang="pt-BR" dirty="0"/>
              <a:t>deve-se adicionar tambem um printscreen da questão para que seja avaliada.</a:t>
            </a:r>
          </a:p>
          <a:p>
            <a:endParaRPr lang="pt-BR" dirty="0"/>
          </a:p>
          <a:p>
            <a:r>
              <a:rPr lang="pt-BR" dirty="0"/>
              <a:t>O prazo para solicitar o cancelamento da questão é enquanto estiver correndo o </a:t>
            </a:r>
          </a:p>
          <a:p>
            <a:r>
              <a:rPr lang="pt-BR" dirty="0"/>
              <a:t>componente.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97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Nova Oportunidade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8785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solicitar uma nova oportunidade, ela deve ser solicitada em até 3 dias após o </a:t>
            </a:r>
          </a:p>
          <a:p>
            <a:r>
              <a:rPr lang="pt-BR" dirty="0"/>
              <a:t>encerramento da atividade via protocolo online no seu USF Connect.</a:t>
            </a:r>
          </a:p>
          <a:p>
            <a:endParaRPr lang="pt-BR" dirty="0"/>
          </a:p>
          <a:p>
            <a:r>
              <a:rPr lang="pt-BR" dirty="0"/>
              <a:t>Lembre-se que a liberação ocorre apenas em caso de instabilidade no sistema da</a:t>
            </a:r>
          </a:p>
          <a:p>
            <a:r>
              <a:rPr lang="pt-BR" dirty="0"/>
              <a:t>Universidade.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4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Pontuação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89482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Possui 4 atividades objetivas valendo 1 ponto cada uma.</a:t>
            </a:r>
          </a:p>
          <a:p>
            <a:endParaRPr lang="pt-BR" dirty="0"/>
          </a:p>
          <a:p>
            <a:r>
              <a:rPr lang="pt-BR" dirty="0"/>
              <a:t>Entrega Previa do projeto até dia 03/05 valendo 1.5.</a:t>
            </a:r>
          </a:p>
          <a:p>
            <a:endParaRPr lang="pt-BR" dirty="0"/>
          </a:p>
          <a:p>
            <a:r>
              <a:rPr lang="pt-BR" dirty="0"/>
              <a:t>Entrega Final do projeto até dia 31/05 valendo 4.5.</a:t>
            </a:r>
          </a:p>
          <a:p>
            <a:endParaRPr lang="pt-BR" dirty="0"/>
          </a:p>
          <a:p>
            <a:r>
              <a:rPr lang="pt-BR" dirty="0"/>
              <a:t>Totalizando 10 pontos.</a:t>
            </a:r>
          </a:p>
          <a:p>
            <a:endParaRPr lang="pt-BR" dirty="0"/>
          </a:p>
          <a:p>
            <a:r>
              <a:rPr lang="pt-BR" dirty="0"/>
              <a:t>Esse componente não possui prova avaliativa, a nota final é composta pela soma das</a:t>
            </a:r>
          </a:p>
          <a:p>
            <a:r>
              <a:rPr lang="pt-BR" dirty="0"/>
              <a:t>atividade e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09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6111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Grupos de 5 Pessoas.</a:t>
            </a:r>
          </a:p>
          <a:p>
            <a:endParaRPr lang="pt-BR" dirty="0"/>
          </a:p>
          <a:p>
            <a:r>
              <a:rPr lang="pt-BR" dirty="0"/>
              <a:t>Desenvolvimento no App inventor</a:t>
            </a:r>
          </a:p>
          <a:p>
            <a:endParaRPr lang="pt-BR" dirty="0"/>
          </a:p>
          <a:p>
            <a:r>
              <a:rPr lang="pt-BR" dirty="0"/>
              <a:t>Formatação no padrão ABNT ( É um trabalho academico )</a:t>
            </a:r>
          </a:p>
          <a:p>
            <a:endParaRPr lang="pt-BR" dirty="0"/>
          </a:p>
          <a:p>
            <a:r>
              <a:rPr lang="pt-BR" dirty="0"/>
              <a:t>Tema baseado em uma das 17 ODS.</a:t>
            </a:r>
          </a:p>
          <a:p>
            <a:endParaRPr lang="pt-BR" dirty="0"/>
          </a:p>
          <a:p>
            <a:r>
              <a:rPr lang="pt-BR" dirty="0"/>
              <a:t>Seguir roteiro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98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Importante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92352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permitida apenas uma entrega previa e uma entrega final, ou seja, caso queira</a:t>
            </a:r>
          </a:p>
          <a:p>
            <a:r>
              <a:rPr lang="pt-BR" dirty="0"/>
              <a:t>Entregar para saber se está no caminho certo, isso não deve ser feito pela plataforma.</a:t>
            </a:r>
          </a:p>
          <a:p>
            <a:endParaRPr lang="pt-BR" dirty="0"/>
          </a:p>
          <a:p>
            <a:r>
              <a:rPr lang="pt-BR" dirty="0"/>
              <a:t>A partir do momento que subir o arquivo na sala, ele será considerado entrega previa e</a:t>
            </a:r>
          </a:p>
          <a:p>
            <a:r>
              <a:rPr lang="pt-BR" dirty="0"/>
              <a:t>o proximo envio será projeto final.</a:t>
            </a:r>
          </a:p>
          <a:p>
            <a:endParaRPr lang="pt-BR" dirty="0"/>
          </a:p>
          <a:p>
            <a:r>
              <a:rPr lang="pt-BR" dirty="0"/>
              <a:t>Para dúvidas encaminha o projeto por e-mail.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78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9E-01EF-08E7-BAEC-601B8E6F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740"/>
          </a:xfrm>
        </p:spPr>
        <p:txBody>
          <a:bodyPr/>
          <a:lstStyle/>
          <a:p>
            <a:r>
              <a:rPr lang="pt-BR" dirty="0"/>
              <a:t>Sobre a Entrega</a:t>
            </a:r>
          </a:p>
        </p:txBody>
      </p:sp>
      <p:pic>
        <p:nvPicPr>
          <p:cNvPr id="2050" name="Picture 2" descr="Universidade São Francisco (USF), São paulo, Brasil">
            <a:extLst>
              <a:ext uri="{FF2B5EF4-FFF2-40B4-BE49-F238E27FC236}">
                <a16:creationId xmlns:a16="http://schemas.microsoft.com/office/drawing/2014/main" id="{2EFC9232-0D15-1DC5-C092-2D1F5C3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754432"/>
            <a:ext cx="1576256" cy="9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16FC7-C723-07AE-C47C-C3E3971DBDD8}"/>
              </a:ext>
            </a:extLst>
          </p:cNvPr>
          <p:cNvSpPr txBox="1"/>
          <p:nvPr/>
        </p:nvSpPr>
        <p:spPr>
          <a:xfrm>
            <a:off x="677334" y="1582340"/>
            <a:ext cx="9179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Apenas um integrante do grupo será o responsavel pela entrega do tabalho. </a:t>
            </a:r>
          </a:p>
          <a:p>
            <a:r>
              <a:rPr lang="pt-BR" dirty="0"/>
              <a:t>Garanta que na capa do trabalho esteja os nomes e RA dos integrantes.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prazo de correção é normalmente de 10 dias podendo se extender um pouco devido </a:t>
            </a:r>
          </a:p>
          <a:p>
            <a:r>
              <a:rPr lang="pt-BR" dirty="0"/>
              <a:t>a demanda de trabalhos.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920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385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PPE: Ferramentas Para Desenvolvimento de Aplicativos</vt:lpstr>
      <vt:lpstr>Dúvidas.</vt:lpstr>
      <vt:lpstr>E-mail</vt:lpstr>
      <vt:lpstr>Cancelamento de Questão</vt:lpstr>
      <vt:lpstr>Nova Oportunidade</vt:lpstr>
      <vt:lpstr>Pontuação</vt:lpstr>
      <vt:lpstr>Projeto</vt:lpstr>
      <vt:lpstr>Importante</vt:lpstr>
      <vt:lpstr>Sobre a Entrega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PPE: Ferramentas Para Desenvolvimento de Aplicativos</dc:title>
  <dc:creator>Gabriel Binotti</dc:creator>
  <cp:lastModifiedBy>Gabriel Binotti</cp:lastModifiedBy>
  <cp:revision>4</cp:revision>
  <dcterms:created xsi:type="dcterms:W3CDTF">2023-03-10T20:13:47Z</dcterms:created>
  <dcterms:modified xsi:type="dcterms:W3CDTF">2023-03-10T20:50:59Z</dcterms:modified>
</cp:coreProperties>
</file>