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4.png" Type="http://schemas.openxmlformats.org/officeDocument/2006/relationships/image"/><Relationship Id="rId7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68447" y="3683608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111496" y="3777387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5"/>
                </a:lnTo>
                <a:lnTo>
                  <a:pt x="0" y="43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375814" y="4690232"/>
            <a:ext cx="10804563" cy="77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6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Segurança por APP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41184" y="6659970"/>
            <a:ext cx="8447124" cy="210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  <a:spcBef>
                <a:spcPct val="0"/>
              </a:spcBef>
            </a:pPr>
            <a:r>
              <a:rPr lang="en-US" sz="2946" spc="612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 TECNOLOGIA QUE TE APROXIMA DA SEGURANÇA QUE VOCÊ MERECE DESENVOLVIDO PELA A </a:t>
            </a:r>
            <a:r>
              <a:rPr lang="en-US" sz="2946" spc="612">
                <a:solidFill>
                  <a:srgbClr val="5A07D5"/>
                </a:solidFill>
                <a:latin typeface="Poppins"/>
                <a:ea typeface="Poppins"/>
                <a:cs typeface="Poppins"/>
                <a:sym typeface="Poppins"/>
              </a:rPr>
              <a:t>SHADOWCODE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924" y="1179750"/>
            <a:ext cx="7927500" cy="7927500"/>
          </a:xfrm>
          <a:custGeom>
            <a:avLst/>
            <a:gdLst/>
            <a:ahLst/>
            <a:cxnLst/>
            <a:rect r="r" b="b" t="t" l="l"/>
            <a:pathLst>
              <a:path h="7927500" w="7927500">
                <a:moveTo>
                  <a:pt x="0" y="0"/>
                </a:moveTo>
                <a:lnTo>
                  <a:pt x="7927501" y="0"/>
                </a:lnTo>
                <a:lnTo>
                  <a:pt x="7927501" y="7927500"/>
                </a:lnTo>
                <a:lnTo>
                  <a:pt x="0" y="7927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69230" y="3722666"/>
            <a:ext cx="7045835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Desenvolvido por: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54916" y="5235945"/>
            <a:ext cx="7105747" cy="169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</a:pPr>
            <a:r>
              <a:rPr lang="en-US" sz="24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Kauan Pedrosa Marques da Silva - RA: 2401743</a:t>
            </a:r>
          </a:p>
          <a:p>
            <a:pPr algn="ctr">
              <a:lnSpc>
                <a:spcPts val="3379"/>
              </a:lnSpc>
            </a:pPr>
            <a:r>
              <a:rPr lang="en-US" sz="24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Rafael Lima Reis - RA: 2401699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Murilo Leone Fernades - RA: 2401735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1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Yuri Souza Tito - RA: 2401782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8564800" y="4657056"/>
            <a:ext cx="545469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15388" y="3920262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0375" y="5257800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 que é?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9144000" y="2617197"/>
            <a:ext cx="0" cy="577242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78647" y="6349968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693763" y="3839163"/>
            <a:ext cx="6295356" cy="3310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232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 SecureMe é um programa que consiste na  Proteção e Fácil acesso ao mundo corporativo da segurança.</a:t>
            </a:r>
          </a:p>
          <a:p>
            <a:pPr algn="ctr">
              <a:lnSpc>
                <a:spcPts val="3260"/>
              </a:lnSpc>
            </a:pPr>
            <a:r>
              <a:rPr lang="en-US" sz="232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Visando facilitar o relacionamento entre contratante e protetor.</a:t>
            </a:r>
          </a:p>
          <a:p>
            <a:pPr algn="ctr">
              <a:lnSpc>
                <a:spcPts val="3260"/>
              </a:lnSpc>
              <a:spcBef>
                <a:spcPct val="0"/>
              </a:spcBef>
            </a:pPr>
            <a:r>
              <a:rPr lang="en-US" sz="2328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Com isso trouxemos também a variedade de seguranças especializados no ramo e a confiabilidade em nosso aplicativo.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15388" y="3920262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22753" y="5257083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Como foi Feito?</a:t>
            </a:r>
          </a:p>
        </p:txBody>
      </p:sp>
      <p:sp>
        <p:nvSpPr>
          <p:cNvPr name="AutoShape 11" id="11"/>
          <p:cNvSpPr/>
          <p:nvPr/>
        </p:nvSpPr>
        <p:spPr>
          <a:xfrm flipH="true" flipV="true">
            <a:off x="9144000" y="2617197"/>
            <a:ext cx="0" cy="577242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78647" y="6349968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083654" y="3809584"/>
            <a:ext cx="6315059" cy="293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Para que nossa plataforma pudesse ser desenvolvida, utilizamos a linguagem de programação Kotlin, fazendo uso tambem da IDE Android Studio.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Diante disso, a SecureMe foi planejada e realizada com muito foco e determinação.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37706" y="2322689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611399" y="4685425"/>
            <a:ext cx="84799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823515" y="2419233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11399" y="3381261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Por que criamos esse app?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611399" y="5056900"/>
            <a:ext cx="8479918" cy="279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 ideia teve origem pela falta de facilidade em achar seguranças especializados e confiáveis que pudessem exercer suas funções não somente á uma empresa corporativa, e sim também a pessoas que irão necessitar desse serviço por um dia, semana ou mês.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 rápido acesso é essencial para todos, por isso decidimos juntar as duas coisas em uma só. 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95047" y="2322689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987224" y="4685425"/>
            <a:ext cx="831005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046008" y="2419233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28569" y="3394348"/>
            <a:ext cx="10804563" cy="644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Qual é o Público Alvo?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1722" y="5066425"/>
            <a:ext cx="4444556" cy="15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Empresas Corporativas</a:t>
            </a:r>
          </a:p>
          <a:p>
            <a:pPr algn="ctr" marL="496567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Contratantes Freelances</a:t>
            </a:r>
          </a:p>
          <a:p>
            <a:pPr algn="ctr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 todos que desejam um Segurança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95047" y="2322689"/>
            <a:ext cx="7619297" cy="774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5"/>
              </a:lnSpc>
              <a:spcBef>
                <a:spcPct val="0"/>
              </a:spcBef>
            </a:pPr>
            <a:r>
              <a:rPr lang="en-US" sz="6017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SecureMe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4066087" y="5075950"/>
            <a:ext cx="1020242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046008" y="2419233"/>
            <a:ext cx="1759059" cy="438166"/>
          </a:xfrm>
          <a:custGeom>
            <a:avLst/>
            <a:gdLst/>
            <a:ahLst/>
            <a:cxnLst/>
            <a:rect r="r" b="b" t="t" l="l"/>
            <a:pathLst>
              <a:path h="438166" w="1759059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66087" y="3345021"/>
            <a:ext cx="1080456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Qual a Vantagem da Segurança    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4248" y="4237197"/>
            <a:ext cx="10804563" cy="64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500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por aplicativo?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80400" y="5735674"/>
            <a:ext cx="4444556" cy="15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Mobilidade e Controle: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Escolha o seu próprio segurança e o horário que ele vai atuar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97372" y="5735674"/>
            <a:ext cx="4444556" cy="159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Agilidade na Contratação: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Contratar um segurança com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poucos toques, sem ligações ou papelada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76542" y="7784267"/>
            <a:ext cx="4444556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Profissionais Qualificados: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 App garante que os seguranças passaram por análise criteriosa, evitando riscos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95443" y="7648929"/>
            <a:ext cx="4444556" cy="239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Acompanhamento em Tempo Real: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Consulta ao período de serviço com o nome do segurança e o horário contratado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2819" y="2539061"/>
            <a:ext cx="2870345" cy="6156235"/>
          </a:xfrm>
          <a:custGeom>
            <a:avLst/>
            <a:gdLst/>
            <a:ahLst/>
            <a:cxnLst/>
            <a:rect r="r" b="b" t="t" l="l"/>
            <a:pathLst>
              <a:path h="6156235" w="2870345">
                <a:moveTo>
                  <a:pt x="0" y="0"/>
                </a:moveTo>
                <a:lnTo>
                  <a:pt x="2870345" y="0"/>
                </a:lnTo>
                <a:lnTo>
                  <a:pt x="2870345" y="6156235"/>
                </a:lnTo>
                <a:lnTo>
                  <a:pt x="0" y="6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99439" y="2539061"/>
            <a:ext cx="2708743" cy="6156235"/>
          </a:xfrm>
          <a:custGeom>
            <a:avLst/>
            <a:gdLst/>
            <a:ahLst/>
            <a:cxnLst/>
            <a:rect r="r" b="b" t="t" l="l"/>
            <a:pathLst>
              <a:path h="6156235" w="2708743">
                <a:moveTo>
                  <a:pt x="0" y="0"/>
                </a:moveTo>
                <a:lnTo>
                  <a:pt x="2708743" y="0"/>
                </a:lnTo>
                <a:lnTo>
                  <a:pt x="2708743" y="6156235"/>
                </a:lnTo>
                <a:lnTo>
                  <a:pt x="0" y="6156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84457" y="2547081"/>
            <a:ext cx="2759011" cy="6148215"/>
          </a:xfrm>
          <a:custGeom>
            <a:avLst/>
            <a:gdLst/>
            <a:ahLst/>
            <a:cxnLst/>
            <a:rect r="r" b="b" t="t" l="l"/>
            <a:pathLst>
              <a:path h="6148215" w="2759011">
                <a:moveTo>
                  <a:pt x="0" y="0"/>
                </a:moveTo>
                <a:lnTo>
                  <a:pt x="2759011" y="0"/>
                </a:lnTo>
                <a:lnTo>
                  <a:pt x="2759011" y="6148215"/>
                </a:lnTo>
                <a:lnTo>
                  <a:pt x="0" y="61482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16463" y="2621032"/>
            <a:ext cx="2776601" cy="6222074"/>
          </a:xfrm>
          <a:custGeom>
            <a:avLst/>
            <a:gdLst/>
            <a:ahLst/>
            <a:cxnLst/>
            <a:rect r="r" b="b" t="t" l="l"/>
            <a:pathLst>
              <a:path h="6222074" w="2776601">
                <a:moveTo>
                  <a:pt x="0" y="0"/>
                </a:moveTo>
                <a:lnTo>
                  <a:pt x="2776600" y="0"/>
                </a:lnTo>
                <a:lnTo>
                  <a:pt x="2776600" y="6222074"/>
                </a:lnTo>
                <a:lnTo>
                  <a:pt x="0" y="6222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14344" y="6958737"/>
            <a:ext cx="3768739" cy="3768739"/>
          </a:xfrm>
          <a:custGeom>
            <a:avLst/>
            <a:gdLst/>
            <a:ahLst/>
            <a:cxnLst/>
            <a:rect r="r" b="b" t="t" l="l"/>
            <a:pathLst>
              <a:path h="3768739" w="3768739">
                <a:moveTo>
                  <a:pt x="0" y="0"/>
                </a:moveTo>
                <a:lnTo>
                  <a:pt x="3768740" y="0"/>
                </a:lnTo>
                <a:lnTo>
                  <a:pt x="3768740" y="3768739"/>
                </a:lnTo>
                <a:lnTo>
                  <a:pt x="0" y="37687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45601" y="3615706"/>
            <a:ext cx="3393302" cy="3409461"/>
          </a:xfrm>
          <a:custGeom>
            <a:avLst/>
            <a:gdLst/>
            <a:ahLst/>
            <a:cxnLst/>
            <a:rect r="r" b="b" t="t" l="l"/>
            <a:pathLst>
              <a:path h="3409461" w="3393302">
                <a:moveTo>
                  <a:pt x="0" y="0"/>
                </a:moveTo>
                <a:lnTo>
                  <a:pt x="3393302" y="0"/>
                </a:lnTo>
                <a:lnTo>
                  <a:pt x="3393302" y="3409461"/>
                </a:lnTo>
                <a:lnTo>
                  <a:pt x="0" y="3409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20" t="-6975" r="-9557" b="-760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130502" y="-130879"/>
            <a:ext cx="1736947" cy="1736947"/>
          </a:xfrm>
          <a:custGeom>
            <a:avLst/>
            <a:gdLst/>
            <a:ahLst/>
            <a:cxnLst/>
            <a:rect r="r" b="b" t="t" l="l"/>
            <a:pathLst>
              <a:path h="1736947" w="1736947">
                <a:moveTo>
                  <a:pt x="0" y="0"/>
                </a:moveTo>
                <a:lnTo>
                  <a:pt x="1736947" y="0"/>
                </a:lnTo>
                <a:lnTo>
                  <a:pt x="1736947" y="1736947"/>
                </a:lnTo>
                <a:lnTo>
                  <a:pt x="0" y="1736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40044" y="7374256"/>
            <a:ext cx="3265620" cy="65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Download APP</a:t>
            </a:r>
          </a:p>
        </p:txBody>
      </p:sp>
      <p:sp>
        <p:nvSpPr>
          <p:cNvPr name="Freeform 11" id="11"/>
          <p:cNvSpPr/>
          <p:nvPr/>
        </p:nvSpPr>
        <p:spPr>
          <a:xfrm flipH="false" flipV="true" rot="5503751">
            <a:off x="12716972" y="3556942"/>
            <a:ext cx="1119244" cy="3173115"/>
          </a:xfrm>
          <a:custGeom>
            <a:avLst/>
            <a:gdLst/>
            <a:ahLst/>
            <a:cxnLst/>
            <a:rect r="r" b="b" t="t" l="l"/>
            <a:pathLst>
              <a:path h="3173115" w="1119244">
                <a:moveTo>
                  <a:pt x="0" y="3173116"/>
                </a:moveTo>
                <a:lnTo>
                  <a:pt x="1119244" y="3173116"/>
                </a:lnTo>
                <a:lnTo>
                  <a:pt x="1119244" y="0"/>
                </a:lnTo>
                <a:lnTo>
                  <a:pt x="0" y="0"/>
                </a:lnTo>
                <a:lnTo>
                  <a:pt x="0" y="317311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057273">
            <a:off x="4545498" y="3733879"/>
            <a:ext cx="1119244" cy="3173115"/>
          </a:xfrm>
          <a:custGeom>
            <a:avLst/>
            <a:gdLst/>
            <a:ahLst/>
            <a:cxnLst/>
            <a:rect r="r" b="b" t="t" l="l"/>
            <a:pathLst>
              <a:path h="3173115" w="1119244">
                <a:moveTo>
                  <a:pt x="0" y="0"/>
                </a:moveTo>
                <a:lnTo>
                  <a:pt x="1119245" y="0"/>
                </a:lnTo>
                <a:lnTo>
                  <a:pt x="1119245" y="3173115"/>
                </a:lnTo>
                <a:lnTo>
                  <a:pt x="0" y="3173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3037" y="548211"/>
            <a:ext cx="7927500" cy="7927500"/>
          </a:xfrm>
          <a:custGeom>
            <a:avLst/>
            <a:gdLst/>
            <a:ahLst/>
            <a:cxnLst/>
            <a:rect r="r" b="b" t="t" l="l"/>
            <a:pathLst>
              <a:path h="7927500" w="7927500">
                <a:moveTo>
                  <a:pt x="0" y="0"/>
                </a:moveTo>
                <a:lnTo>
                  <a:pt x="7927501" y="0"/>
                </a:lnTo>
                <a:lnTo>
                  <a:pt x="7927501" y="7927500"/>
                </a:lnTo>
                <a:lnTo>
                  <a:pt x="0" y="7927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87978" y="3777387"/>
            <a:ext cx="990210" cy="3086100"/>
            <a:chOff x="0" y="0"/>
            <a:chExt cx="26079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0796" cy="812800"/>
            </a:xfrm>
            <a:custGeom>
              <a:avLst/>
              <a:gdLst/>
              <a:ahLst/>
              <a:cxnLst/>
              <a:rect r="r" b="b" t="t" l="l"/>
              <a:pathLst>
                <a:path h="812800" w="260796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48123" y="3777387"/>
            <a:ext cx="1044649" cy="3086100"/>
            <a:chOff x="0" y="0"/>
            <a:chExt cx="27513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5134" cy="812800"/>
            </a:xfrm>
            <a:custGeom>
              <a:avLst/>
              <a:gdLst/>
              <a:ahLst/>
              <a:cxnLst/>
              <a:rect r="r" b="b" t="t" l="l"/>
              <a:pathLst>
                <a:path h="812800" w="275134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2026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038180" y="7003311"/>
            <a:ext cx="6211639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ShadowCodeGroup ©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39651" y="7940910"/>
            <a:ext cx="8208698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Todos os direitos reservados. Projeto acadêmico sem fins lucrativos.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DAGp2pA1CrY</dc:identifier>
  <dcterms:modified xsi:type="dcterms:W3CDTF">2011-08-01T06:04:30Z</dcterms:modified>
  <cp:revision>1</cp:revision>
  <dc:title>SecureMeAPP(Apresentação)</dc:title>
</cp:coreProperties>
</file>