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68447" y="3683608"/>
            <a:ext cx="7619297" cy="77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sz="601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SecureMe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111496" y="3777387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5"/>
                </a:lnTo>
                <a:lnTo>
                  <a:pt x="0" y="4381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514344" y="6958737"/>
            <a:ext cx="3768739" cy="3768739"/>
          </a:xfrm>
          <a:custGeom>
            <a:avLst/>
            <a:gdLst/>
            <a:ahLst/>
            <a:cxnLst/>
            <a:rect r="r" b="b" t="t" l="l"/>
            <a:pathLst>
              <a:path h="3768739" w="3768739">
                <a:moveTo>
                  <a:pt x="0" y="0"/>
                </a:moveTo>
                <a:lnTo>
                  <a:pt x="3768740" y="0"/>
                </a:lnTo>
                <a:lnTo>
                  <a:pt x="3768740" y="3768739"/>
                </a:lnTo>
                <a:lnTo>
                  <a:pt x="0" y="3768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375814" y="4690232"/>
            <a:ext cx="10804563" cy="773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sz="6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Segurança por APP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41184" y="6659970"/>
            <a:ext cx="8447124" cy="158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  <a:spcBef>
                <a:spcPct val="0"/>
              </a:spcBef>
            </a:pPr>
            <a:r>
              <a:rPr lang="en-US" sz="2946" spc="612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A TECNOLOGIA QUE TE APROXIMA DA SEGURANÇA QUE VOCÊ MERECE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15388" y="3920262"/>
            <a:ext cx="7619297" cy="77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sz="601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SecureMe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60375" y="5257800"/>
            <a:ext cx="10804563" cy="64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5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O que é?</a:t>
            </a:r>
          </a:p>
        </p:txBody>
      </p:sp>
      <p:sp>
        <p:nvSpPr>
          <p:cNvPr name="AutoShape 11" id="11"/>
          <p:cNvSpPr/>
          <p:nvPr/>
        </p:nvSpPr>
        <p:spPr>
          <a:xfrm flipH="true" flipV="true">
            <a:off x="9144000" y="2617197"/>
            <a:ext cx="0" cy="577242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78647" y="6349968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6"/>
                </a:lnTo>
                <a:lnTo>
                  <a:pt x="0" y="438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14344" y="6958737"/>
            <a:ext cx="3768739" cy="3768739"/>
          </a:xfrm>
          <a:custGeom>
            <a:avLst/>
            <a:gdLst/>
            <a:ahLst/>
            <a:cxnLst/>
            <a:rect r="r" b="b" t="t" l="l"/>
            <a:pathLst>
              <a:path h="3768739" w="3768739">
                <a:moveTo>
                  <a:pt x="0" y="0"/>
                </a:moveTo>
                <a:lnTo>
                  <a:pt x="3768740" y="0"/>
                </a:lnTo>
                <a:lnTo>
                  <a:pt x="3768740" y="3768739"/>
                </a:lnTo>
                <a:lnTo>
                  <a:pt x="0" y="3768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693763" y="3839163"/>
            <a:ext cx="6295356" cy="331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0"/>
              </a:lnSpc>
            </a:pPr>
            <a:r>
              <a:rPr lang="en-US" sz="2328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A SecureMe é um programa que consiste na  Proteção e Fácil acesso ao mundo corporativo da segurança.</a:t>
            </a:r>
          </a:p>
          <a:p>
            <a:pPr algn="ctr">
              <a:lnSpc>
                <a:spcPts val="3260"/>
              </a:lnSpc>
            </a:pPr>
            <a:r>
              <a:rPr lang="en-US" sz="2328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Visando facilitar o relacionamento entre contratante e protetor.</a:t>
            </a:r>
          </a:p>
          <a:p>
            <a:pPr algn="ctr">
              <a:lnSpc>
                <a:spcPts val="3260"/>
              </a:lnSpc>
              <a:spcBef>
                <a:spcPct val="0"/>
              </a:spcBef>
            </a:pPr>
            <a:r>
              <a:rPr lang="en-US" sz="2328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Com isso trouxemos também a variedade de seguranças especializados no ramo e a confiabilidade em nosso aplicativo.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15388" y="3920262"/>
            <a:ext cx="7619297" cy="77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sz="601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SecureMe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22753" y="5257083"/>
            <a:ext cx="10804563" cy="64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5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Como foi Feito?</a:t>
            </a:r>
          </a:p>
        </p:txBody>
      </p:sp>
      <p:sp>
        <p:nvSpPr>
          <p:cNvPr name="AutoShape 11" id="11"/>
          <p:cNvSpPr/>
          <p:nvPr/>
        </p:nvSpPr>
        <p:spPr>
          <a:xfrm flipH="true" flipV="true">
            <a:off x="9144000" y="2617197"/>
            <a:ext cx="0" cy="577242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78647" y="6349968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6"/>
                </a:lnTo>
                <a:lnTo>
                  <a:pt x="0" y="438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14344" y="6958737"/>
            <a:ext cx="3768739" cy="3768739"/>
          </a:xfrm>
          <a:custGeom>
            <a:avLst/>
            <a:gdLst/>
            <a:ahLst/>
            <a:cxnLst/>
            <a:rect r="r" b="b" t="t" l="l"/>
            <a:pathLst>
              <a:path h="3768739" w="3768739">
                <a:moveTo>
                  <a:pt x="0" y="0"/>
                </a:moveTo>
                <a:lnTo>
                  <a:pt x="3768740" y="0"/>
                </a:lnTo>
                <a:lnTo>
                  <a:pt x="3768740" y="3768739"/>
                </a:lnTo>
                <a:lnTo>
                  <a:pt x="0" y="3768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083654" y="3809584"/>
            <a:ext cx="6315059" cy="293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Para que nossa plataforma pudesse ser desenvolvida, utilizamos a linguagem de programação Kotlin, fazendo uso tambem da IDE Android Studio.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Diante disso, a SecureMe foi planejada e realizada com muito foco e determinação.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37706" y="2322689"/>
            <a:ext cx="7619297" cy="77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sz="601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SecureMe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4611399" y="4685425"/>
            <a:ext cx="847991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823515" y="2419233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6"/>
                </a:lnTo>
                <a:lnTo>
                  <a:pt x="0" y="438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514344" y="6958737"/>
            <a:ext cx="3768739" cy="3768739"/>
          </a:xfrm>
          <a:custGeom>
            <a:avLst/>
            <a:gdLst/>
            <a:ahLst/>
            <a:cxnLst/>
            <a:rect r="r" b="b" t="t" l="l"/>
            <a:pathLst>
              <a:path h="3768739" w="3768739">
                <a:moveTo>
                  <a:pt x="0" y="0"/>
                </a:moveTo>
                <a:lnTo>
                  <a:pt x="3768740" y="0"/>
                </a:lnTo>
                <a:lnTo>
                  <a:pt x="3768740" y="3768739"/>
                </a:lnTo>
                <a:lnTo>
                  <a:pt x="0" y="3768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611399" y="3381261"/>
            <a:ext cx="10804563" cy="64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5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Por que criamos esse app?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611399" y="5056900"/>
            <a:ext cx="8479918" cy="279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A ideia teve origem pela falta de facilidade em achar seguranças especializados e confiáveis que pudessem exercer suas funções não somente á uma empresa corporativa, e sim também a pessoas que irão necessitar desse serviço por um dia, semana ou mês.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O rápido acesso é essencial para todos, por isso decidimos juntar as duas coisas em uma só.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95047" y="2322689"/>
            <a:ext cx="7619297" cy="77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sz="601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SecureMe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4987224" y="4685425"/>
            <a:ext cx="831005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046008" y="2419233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6"/>
                </a:lnTo>
                <a:lnTo>
                  <a:pt x="0" y="438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514344" y="6958737"/>
            <a:ext cx="3768739" cy="3768739"/>
          </a:xfrm>
          <a:custGeom>
            <a:avLst/>
            <a:gdLst/>
            <a:ahLst/>
            <a:cxnLst/>
            <a:rect r="r" b="b" t="t" l="l"/>
            <a:pathLst>
              <a:path h="3768739" w="3768739">
                <a:moveTo>
                  <a:pt x="0" y="0"/>
                </a:moveTo>
                <a:lnTo>
                  <a:pt x="3768740" y="0"/>
                </a:lnTo>
                <a:lnTo>
                  <a:pt x="3768740" y="3768739"/>
                </a:lnTo>
                <a:lnTo>
                  <a:pt x="0" y="3768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28569" y="3394348"/>
            <a:ext cx="10804563" cy="64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5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Qual é o Público Alvo?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21722" y="5066425"/>
            <a:ext cx="4444556" cy="159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Empresas Corporativas</a:t>
            </a:r>
          </a:p>
          <a:p>
            <a:pPr algn="ctr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Contratantes Freelances</a:t>
            </a:r>
          </a:p>
          <a:p>
            <a:pPr algn="ctr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E todos que desejam um Segurança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45601" y="3615706"/>
            <a:ext cx="3393302" cy="3409461"/>
          </a:xfrm>
          <a:custGeom>
            <a:avLst/>
            <a:gdLst/>
            <a:ahLst/>
            <a:cxnLst/>
            <a:rect r="r" b="b" t="t" l="l"/>
            <a:pathLst>
              <a:path h="3409461" w="3393302">
                <a:moveTo>
                  <a:pt x="0" y="0"/>
                </a:moveTo>
                <a:lnTo>
                  <a:pt x="3393302" y="0"/>
                </a:lnTo>
                <a:lnTo>
                  <a:pt x="3393302" y="3409461"/>
                </a:lnTo>
                <a:lnTo>
                  <a:pt x="0" y="3409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20" t="-6975" r="-9557" b="-760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440044" y="7374256"/>
            <a:ext cx="3265620" cy="65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Download APP</a:t>
            </a:r>
          </a:p>
        </p:txBody>
      </p:sp>
      <p:sp>
        <p:nvSpPr>
          <p:cNvPr name="Freeform 11" id="11"/>
          <p:cNvSpPr/>
          <p:nvPr/>
        </p:nvSpPr>
        <p:spPr>
          <a:xfrm flipH="false" flipV="true" rot="5503751">
            <a:off x="12716972" y="3556942"/>
            <a:ext cx="1119244" cy="3173115"/>
          </a:xfrm>
          <a:custGeom>
            <a:avLst/>
            <a:gdLst/>
            <a:ahLst/>
            <a:cxnLst/>
            <a:rect r="r" b="b" t="t" l="l"/>
            <a:pathLst>
              <a:path h="3173115" w="1119244">
                <a:moveTo>
                  <a:pt x="0" y="3173116"/>
                </a:moveTo>
                <a:lnTo>
                  <a:pt x="1119244" y="3173116"/>
                </a:lnTo>
                <a:lnTo>
                  <a:pt x="1119244" y="0"/>
                </a:lnTo>
                <a:lnTo>
                  <a:pt x="0" y="0"/>
                </a:lnTo>
                <a:lnTo>
                  <a:pt x="0" y="317311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057273">
            <a:off x="4545498" y="3733879"/>
            <a:ext cx="1119244" cy="3173115"/>
          </a:xfrm>
          <a:custGeom>
            <a:avLst/>
            <a:gdLst/>
            <a:ahLst/>
            <a:cxnLst/>
            <a:rect r="r" b="b" t="t" l="l"/>
            <a:pathLst>
              <a:path h="3173115" w="1119244">
                <a:moveTo>
                  <a:pt x="0" y="0"/>
                </a:moveTo>
                <a:lnTo>
                  <a:pt x="1119245" y="0"/>
                </a:lnTo>
                <a:lnTo>
                  <a:pt x="1119245" y="3173115"/>
                </a:lnTo>
                <a:lnTo>
                  <a:pt x="0" y="3173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53037" y="548211"/>
            <a:ext cx="7927500" cy="7927500"/>
          </a:xfrm>
          <a:custGeom>
            <a:avLst/>
            <a:gdLst/>
            <a:ahLst/>
            <a:cxnLst/>
            <a:rect r="r" b="b" t="t" l="l"/>
            <a:pathLst>
              <a:path h="7927500" w="7927500">
                <a:moveTo>
                  <a:pt x="0" y="0"/>
                </a:moveTo>
                <a:lnTo>
                  <a:pt x="7927501" y="0"/>
                </a:lnTo>
                <a:lnTo>
                  <a:pt x="7927501" y="7927500"/>
                </a:lnTo>
                <a:lnTo>
                  <a:pt x="0" y="7927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038949" y="7003311"/>
            <a:ext cx="6210102" cy="65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ShadowCodeGroup © 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39651" y="7940910"/>
            <a:ext cx="8208698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Todos os direitos reservados. Projeto acadêmico sem fins lucrativos.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DAGpz8up_Gs</dc:identifier>
  <dcterms:modified xsi:type="dcterms:W3CDTF">2011-08-01T06:04:30Z</dcterms:modified>
  <cp:revision>1</cp:revision>
  <dc:title>Apresentação Básica Minimalista Preto e Branco</dc:title>
</cp:coreProperties>
</file>