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0E75-339D-4DD8-97C8-E4243F2B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7405F-7386-4E89-9C03-A6D8CE31B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B3766-735D-4351-A9E6-1D8276A9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B192F-9FE4-4CF5-9D98-53979660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79186-1BE5-4E6C-81DC-31E1DAD6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3D0E2-39DB-4C2E-A209-C97CB9F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B98A50-271D-46BC-B5B3-1530B5A9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0A634-05FA-4875-8A6A-E4B99CCF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F8806F-6CE2-4E6B-B6A9-A7C0FCB3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C0154-BFCB-4C54-A07E-4374CDD2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6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8B45DC-7395-46DE-8211-8B23F3F3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393DA1-0712-4A69-8FB5-C386B31C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0589B-F4CE-4449-96AC-8714F57E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3B4D7-4F28-422A-9D20-7C585B26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6B0F2-E0D2-4247-B7EC-2DE9FEAC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BED0D-EB44-437D-8D02-36EE7A63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22C69-1BD7-4334-998C-5051B423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83F7D2-3F60-4BA8-B0D2-FE2CDA50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ED709-AE53-4691-B55C-E64B792E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2C6D6-0412-4A9A-950A-1AC2182F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0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A69B9-14E8-4342-A3C0-296081B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C99C8-330E-4FA2-897A-E4E2F76B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809C2-3EEA-47F9-B5EA-FEF1EF87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11A88-23BB-47D1-A6F7-49D11CDB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B77EB-CF51-444A-BE48-CC26B274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C4B60-86A8-4709-A243-E88A79D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2EDED-51D7-4762-A0AB-35F68235A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7415BF-B28C-4C57-A958-37445D4B5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7DD1CD-9B0B-4FFA-BEE8-38FBE0C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00A60-0F3C-4AEC-8868-84B48ED1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D0B8C-3A4A-48A4-98ED-A6896B1A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E9AFE-F494-4A2E-A532-1C7E5F80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4F135-70F5-4A31-A300-22026925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9DE86-83D6-43B9-946D-D135376A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055DCE-4279-4BC7-8338-D88D3EA44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CF2A4-ED8C-4739-84D4-0BF8B8747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98FE5E-67FF-4D3D-8584-F7A61CF7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6D4984-00A0-4F4F-AA29-38DB66D4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9A946F-141D-4235-B183-FD688919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0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194A-125B-48ED-BCDB-F2CFF833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1CDA43-F790-41AC-AB9D-ECCE9468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23B3B-7398-42D3-A71C-53A38968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10D9D1-5734-4DFE-8B29-FFFD1CD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5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14722-38D6-4901-B52C-2DC09ED9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1DE10-41B6-47ED-8D38-EC9FB8CE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A0EDC4-B39B-4093-8784-B2C26212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FBF23-D340-4C6F-B87F-BAEFF6C9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16C6F-37C8-4B69-90A3-DCCEA04A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C98E3-0168-4600-A835-81DE18F2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6B3AA-84DE-4869-A9F1-5AB634BF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4C3944-31E9-492A-8123-B1EF9C74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E3086E-1D90-430F-BF59-62C51F4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09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E9EA0-9B6E-454A-BA33-3E6C985B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5C552E-071A-4313-9C89-FD1C415E1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3F51FE-AF7D-4F5C-A8FC-9BCE78C69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379E6-6B37-4CD7-B4C9-597C9191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C2F903-7977-414B-A87A-6F92F518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4E4007-92C9-41C1-8536-B71201FC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1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688952-31C0-42EC-BFC6-4D314B8B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D1FE0-689E-47EF-B92C-442CF336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36958-4F02-4BDC-93FD-642706F6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1B91-234E-4A81-8F06-2A43E9AE6889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C93E1-0CAC-4FE2-B0ED-68D316B2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F2579-43E9-450D-8EFA-8CDB0986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2E3D-C753-4F74-ABE5-A31BD1A48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5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1727-224A-47CD-8C7B-C5B5137E0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887" y="1489028"/>
            <a:ext cx="9696226" cy="3879943"/>
          </a:xfrm>
        </p:spPr>
        <p:txBody>
          <a:bodyPr>
            <a:normAutofit/>
          </a:bodyPr>
          <a:lstStyle/>
          <a:p>
            <a:r>
              <a:rPr lang="pt-BR" sz="8800" b="1" dirty="0"/>
              <a:t>Aplicativo de Cronograma de estudos</a:t>
            </a:r>
          </a:p>
        </p:txBody>
      </p:sp>
    </p:spTree>
    <p:extLst>
      <p:ext uri="{BB962C8B-B14F-4D97-AF65-F5344CB8AC3E}">
        <p14:creationId xmlns:p14="http://schemas.microsoft.com/office/powerpoint/2010/main" val="941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7ED77-F973-446F-9AE7-93D9A4C9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 que irá ser usado essa Ferramenta?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A9491-D34C-4F41-A681-1CC888DD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aplicativo/ferramenta que pode te ajudar a organizar seu tempo, suas matérias e suas atividades de forma eficaz e 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prática.</a:t>
            </a:r>
            <a:r>
              <a:rPr lang="pt-BR" dirty="0"/>
              <a:t> </a:t>
            </a:r>
          </a:p>
          <a:p>
            <a:r>
              <a:rPr lang="pt-BR" dirty="0"/>
              <a:t>Definir seus objetivos e metas de aprendizagem</a:t>
            </a:r>
          </a:p>
          <a:p>
            <a:r>
              <a:rPr lang="pt-BR" dirty="0"/>
              <a:t>Criar um plano de estudos personalizado, de acordo com sua disponibilidade e prioridades</a:t>
            </a:r>
          </a:p>
          <a:p>
            <a:r>
              <a:rPr lang="pt-BR" dirty="0"/>
              <a:t>Acompanhar seu progresso e desempenho nas disciplinas</a:t>
            </a:r>
          </a:p>
          <a:p>
            <a:r>
              <a:rPr lang="pt-BR" dirty="0"/>
              <a:t>Receber lembretes e notificações de tarefas, provas e revisões</a:t>
            </a:r>
          </a:p>
          <a:p>
            <a:r>
              <a:rPr lang="pt-BR" dirty="0"/>
              <a:t>Visualizar gráficos e estatísticas sobre suas horas de estudo e sua evolução</a:t>
            </a:r>
          </a:p>
          <a:p>
            <a:r>
              <a:rPr lang="pt-BR" dirty="0"/>
              <a:t>Acessar conteúdos e materiais de apoio para complementar seus estudos</a:t>
            </a:r>
          </a:p>
          <a:p>
            <a:r>
              <a:rPr lang="pt-BR" dirty="0"/>
              <a:t>Compartilhar seu cronograma e suas anotações com outros estudantes</a:t>
            </a:r>
          </a:p>
        </p:txBody>
      </p:sp>
    </p:spTree>
    <p:extLst>
      <p:ext uri="{BB962C8B-B14F-4D97-AF65-F5344CB8AC3E}">
        <p14:creationId xmlns:p14="http://schemas.microsoft.com/office/powerpoint/2010/main" val="215304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29F90-1DA4-4385-8465-C9DBF41C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essa Ferramenta vai ser criada?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B1543-D8CF-4285-9A66-25848276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maior problema do aluno é ter foco em estudar e nosso aplicativo servirá de ajuda pra tentar guiar os alunos a ter uma “rotina” de estudos</a:t>
            </a:r>
          </a:p>
        </p:txBody>
      </p:sp>
    </p:spTree>
    <p:extLst>
      <p:ext uri="{BB962C8B-B14F-4D97-AF65-F5344CB8AC3E}">
        <p14:creationId xmlns:p14="http://schemas.microsoft.com/office/powerpoint/2010/main" val="4042002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Tema do Office</vt:lpstr>
      <vt:lpstr>Aplicativo de Cronograma de estudos</vt:lpstr>
      <vt:lpstr>Pra que irá ser usado essa Ferramenta? </vt:lpstr>
      <vt:lpstr>Por que essa Ferramenta vai ser criada?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de Cronograma de estudos</dc:title>
  <dc:creator>lenovo</dc:creator>
  <cp:lastModifiedBy>lenovo</cp:lastModifiedBy>
  <cp:revision>1</cp:revision>
  <dcterms:created xsi:type="dcterms:W3CDTF">2024-02-15T23:46:49Z</dcterms:created>
  <dcterms:modified xsi:type="dcterms:W3CDTF">2024-02-15T23:47:11Z</dcterms:modified>
</cp:coreProperties>
</file>