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4a4e76e5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4a4e76e5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4a4e76e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4a4e76e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4a8ad8e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4a8ad8e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40d260d0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40d260d0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40d260d0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40d260d0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40d260d0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40d260d0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40d260d0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40d260d0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40d260d0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40d260d0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40d260d0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40d260d0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40d260d0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40d260d0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40d260d0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40d260d0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 de unidade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Ordine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 em sala de aula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Crie um teste de unidade que </a:t>
            </a:r>
            <a:r>
              <a:rPr lang="pt-BR"/>
              <a:t>definimos uma função simples multiplicar(a, b) que retorna o produto de dois números. Em seguida, criamos uma classe de teste TesteMultiplicar que herda de unittest.TestCase e contém três métodos de teste, cada um testando um cenário diferente de multiplicação de números.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12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Resolução: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694150"/>
            <a:ext cx="4898700" cy="43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pt-BR" sz="885"/>
              <a:t>import unittest</a:t>
            </a:r>
            <a:endParaRPr sz="885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pt-BR" sz="885"/>
              <a:t># Função simples para teste de unidade</a:t>
            </a:r>
            <a:endParaRPr sz="885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pt-BR" sz="885"/>
              <a:t>def multiplicar(a, b):</a:t>
            </a:r>
            <a:endParaRPr sz="885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pt-BR" sz="885"/>
              <a:t>    return a * b</a:t>
            </a:r>
            <a:endParaRPr sz="885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pt-BR" sz="885"/>
              <a:t># Classe de teste de unidade</a:t>
            </a:r>
            <a:endParaRPr sz="885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pt-BR" sz="885"/>
              <a:t>class TesteMultiplicar(unittest.TestCase):</a:t>
            </a:r>
            <a:endParaRPr sz="885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pt-BR" sz="885"/>
              <a:t>    def test_multiplicar_positivos(self):</a:t>
            </a:r>
            <a:endParaRPr sz="885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pt-BR" sz="885"/>
              <a:t>        self.assertEqual(multiplicar(4, 6), 9)  # Testa a multiplicação de números positivos</a:t>
            </a:r>
            <a:endParaRPr sz="885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pt-BR" sz="885"/>
              <a:t>    def test_multiplicar_negativos(self):</a:t>
            </a:r>
            <a:endParaRPr sz="885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pt-BR" sz="885"/>
              <a:t>        self.assertEqual(multiplicar(-4, -2), 6)  # Testa a multiplicação de números negativos</a:t>
            </a:r>
            <a:endParaRPr sz="885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pt-BR" sz="885"/>
              <a:t>    def test_multiplicar_misto(self):</a:t>
            </a:r>
            <a:endParaRPr sz="885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pt-BR" sz="885"/>
              <a:t>        self.assertEqual(multiplicar(2, -3), -6)  # Testa a multiplicação de números positivos e negativos</a:t>
            </a:r>
            <a:endParaRPr sz="885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pt-BR" sz="885"/>
              <a:t>if __name__ == '__main__':</a:t>
            </a:r>
            <a:endParaRPr sz="885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pt-BR" sz="885"/>
              <a:t>    unittest.main()</a:t>
            </a:r>
            <a:endParaRPr sz="885"/>
          </a:p>
        </p:txBody>
      </p:sp>
      <p:cxnSp>
        <p:nvCxnSpPr>
          <p:cNvPr id="117" name="Google Shape;117;p23"/>
          <p:cNvCxnSpPr/>
          <p:nvPr/>
        </p:nvCxnSpPr>
        <p:spPr>
          <a:xfrm flipH="1" rot="10800000">
            <a:off x="836350" y="2258100"/>
            <a:ext cx="4432500" cy="4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23"/>
          <p:cNvSpPr txBox="1"/>
          <p:nvPr/>
        </p:nvSpPr>
        <p:spPr>
          <a:xfrm>
            <a:off x="5319125" y="1973775"/>
            <a:ext cx="30000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</a:rPr>
              <a:t>O self é utilizado para acessar os atributos de um objeto.</a:t>
            </a:r>
            <a:endParaRPr sz="1350">
              <a:solidFill>
                <a:schemeClr val="dk1"/>
              </a:solidFill>
            </a:endParaRPr>
          </a:p>
        </p:txBody>
      </p:sp>
      <p:cxnSp>
        <p:nvCxnSpPr>
          <p:cNvPr id="119" name="Google Shape;119;p23"/>
          <p:cNvCxnSpPr/>
          <p:nvPr/>
        </p:nvCxnSpPr>
        <p:spPr>
          <a:xfrm flipH="1" rot="10800000">
            <a:off x="669075" y="1555775"/>
            <a:ext cx="4340700" cy="9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23"/>
          <p:cNvSpPr txBox="1"/>
          <p:nvPr/>
        </p:nvSpPr>
        <p:spPr>
          <a:xfrm>
            <a:off x="5118400" y="1174900"/>
            <a:ext cx="3000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Def - defini função em Python, ou seja, executa uma série de instruções para alguma operação (retorna valor)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21" name="Google Shape;121;p23"/>
          <p:cNvCxnSpPr/>
          <p:nvPr/>
        </p:nvCxnSpPr>
        <p:spPr>
          <a:xfrm>
            <a:off x="1020325" y="3253375"/>
            <a:ext cx="5026500" cy="1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3"/>
          <p:cNvSpPr txBox="1"/>
          <p:nvPr/>
        </p:nvSpPr>
        <p:spPr>
          <a:xfrm>
            <a:off x="6046825" y="320317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chemeClr val="lt1"/>
                </a:highlight>
              </a:rPr>
              <a:t>Assert - verificação de condição</a:t>
            </a:r>
            <a:endParaRPr sz="11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123" name="Google Shape;123;p23"/>
          <p:cNvCxnSpPr/>
          <p:nvPr/>
        </p:nvCxnSpPr>
        <p:spPr>
          <a:xfrm flipH="1" rot="10800000">
            <a:off x="1530500" y="4666700"/>
            <a:ext cx="40647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3"/>
          <p:cNvSpPr txBox="1"/>
          <p:nvPr/>
        </p:nvSpPr>
        <p:spPr>
          <a:xfrm>
            <a:off x="5745675" y="4018475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lang="pt-BR" sz="9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unittest.main()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chama todos os métodos de teste dentro da classe </a:t>
            </a:r>
            <a:r>
              <a:rPr lang="pt-BR" sz="9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TesteMultiplicar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e reporta qualquer falha que possa ocorrer.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13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708275"/>
            <a:ext cx="8520600" cy="42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Aqui estão 10 questões sobre teste de unidade: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1. O que é teste de unidade e por que é importante na engenharia de software?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2. Quais são os principais benefícios de realizar teste de unidade em um projeto de software?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3. Quais são as características de um bom teste de unidade?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4. Explique o conceito de teste de unidade isolado e por que é importante isolar unidades de código durante os testes.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5. Quais são os principais elementos de um teste de unidade?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6. Como os testes de unidade são escritos e executados em um ambiente de desenvolvimento de software?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7. Quais são as técnicas comuns para criar mocks e stubs em testes de unidade?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8. O que é cobertura de código e por que é importante medir a cobertura de código nos testes de unidade?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9. Quais são os desafios comuns enfrentados ao realizar teste de unidade em projetos de software complexos?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10. Como os testes de unidade se relacionam com outras práticas de teste, como teste de integração e teste de regressão?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será a aula?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Abordagem teórica abordando aspectos técnicos levando em consideração uma explicação didática e técnica (o que pode variar de acordo com o perfil dos alunos).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Abordagem prática (amostragem de códigos e práticas de exercícios)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Como aplicar em sala de aula?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Abordagem teórica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teste de unidade é uma prática de teste de software em que unidades individuais de código, como funções, métodos ou classes, são testadas de forma isolada. O objetivo do teste de unidade é garantir que cada unidade do software funcione corretamente de acordo com sua especificação.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919975"/>
            <a:ext cx="85206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 unidade de código testada em um teste de unidade é a menor parte isolada do software que pode ser testada independentemente. Isso significa que, ao realizar um teste de unidade, qualquer dependência externa da unidade de código em questão é simulada ou substituída por objetos conhecidos como "mocks" ou "fakes". Isso garante que os resultados do teste dependam apenas do comportamento da unidade de código em si, e não de outras partes do sistema.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499550"/>
            <a:ext cx="8520600" cy="40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Geralmente, o teste de unidade é automatizado, o que significa que os testes são escritos como parte do processo de desenvolvimento e podem ser executados repetidamente conforme o código é modificado ou atualizado. Isso permite que os desenvolvedores identifiquem rapidamente problemas de regressão, ou seja, problemas que surgem quando uma alteração de código afeta negativamente o comportamento de outras partes do sistema.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Detecção precoce de bugs: Como os testes de unidade são realizados durante o desenvolvimento, os bugs são identificados e corrigidos mais cedo no processo, o que ajuda a evitar problemas mais graves no futuro.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Facilidade de depuração: O teste de unidade ajuda a isolar problemas específicos no código, facilitando a depuração e a identificação da causa raiz de um problema.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Refatoração segura: Testes de unidade fornecem uma rede de segurança ao fazer alterações no código existente. Se os testes de unidade passarem após uma refatoração, isso fornece confiança de que o comportamento esperado do código não foi alterado inadvertidamente.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Documentação viva: Os testes de unidade servem como uma forma de documentação viva do comportamento esperado do código, ajudando os desenvolvedores a entender como o código deve ser usado e quais são seus resultados esperados.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7343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/>
        </p:nvSpPr>
        <p:spPr>
          <a:xfrm>
            <a:off x="6473300" y="443250"/>
            <a:ext cx="25089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Neste exemplo, definimos uma função simples adicionar(a, b) que retorna a soma de dois números. Em seguida, criamos uma classe de teste TesteAdicionar que herda de unittest.TestCase e contém três métodos de teste, cada um testando um cenário diferente de adição de números.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Para executar o teste, basta rodar o script. O unittest.main() chama todos os métodos de teste dentro da classe TesteAdicionar e reporta qualquer falha que possa ocorrer.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95" name="Google Shape;95;p20"/>
          <p:cNvCxnSpPr/>
          <p:nvPr/>
        </p:nvCxnSpPr>
        <p:spPr>
          <a:xfrm flipH="1" rot="10800000">
            <a:off x="1341375" y="1387475"/>
            <a:ext cx="2571900" cy="8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20"/>
          <p:cNvSpPr txBox="1"/>
          <p:nvPr/>
        </p:nvSpPr>
        <p:spPr>
          <a:xfrm>
            <a:off x="3996375" y="1184125"/>
            <a:ext cx="214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Self - acessar atributos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97" name="Google Shape;97;p20"/>
          <p:cNvCxnSpPr/>
          <p:nvPr/>
        </p:nvCxnSpPr>
        <p:spPr>
          <a:xfrm flipH="1" rot="10800000">
            <a:off x="1794675" y="2747600"/>
            <a:ext cx="21648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20"/>
          <p:cNvSpPr txBox="1"/>
          <p:nvPr/>
        </p:nvSpPr>
        <p:spPr>
          <a:xfrm>
            <a:off x="3987075" y="2571750"/>
            <a:ext cx="21648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chemeClr val="dk1"/>
                </a:solidFill>
                <a:highlight>
                  <a:schemeClr val="lt1"/>
                </a:highlight>
              </a:rPr>
              <a:t>Assert - verificação de condição</a:t>
            </a:r>
            <a:endParaRPr sz="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sala de aula…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Abordar aspectos teóricos usando a didática para exemplificar.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Criar situações do cotidiano para os alunos poderem entender e passar em forma de código.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Aplicar métodos para avaliá-los como testes, avaliações e situações-problemas.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