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c0da52b3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c0da52b3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c0da52b3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c0da52b3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c0da52b3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c0da52b3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c0da52b3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c0da52b3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0da52b3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c0da52b3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c0da52b3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c0da52b3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c0da52b3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c0da52b3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c0da52b3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c0da52b3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c0da52b3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c0da52b3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c0da52b3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c0da52b3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c0da52b3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c0da52b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c0da52b3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c0da52b3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c0da52b3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c0da52b3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c0da52b3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c0da52b3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c0da52b3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c0da52b3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c0da52b3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c0da52b3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c0da52b3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c0da52b3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c0da52b3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c0da52b3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c0da52b3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c0da52b3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c0da52b3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c0da52b3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23295" l="0" r="0" t="0"/>
          <a:stretch/>
        </p:blipFill>
        <p:spPr>
          <a:xfrm>
            <a:off x="7985200" y="184825"/>
            <a:ext cx="969100" cy="418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982200" y="3530700"/>
            <a:ext cx="717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Jefferson Martins de Moura</a:t>
            </a:r>
            <a:endParaRPr/>
          </a:p>
        </p:txBody>
      </p:sp>
      <p:pic>
        <p:nvPicPr>
          <p:cNvPr descr="Python Logo – PNG e Vetor – Download de Logo"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863" y="1406075"/>
            <a:ext cx="1762276" cy="19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TUPLAS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66325"/>
            <a:ext cx="85206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Tupla, assim como a Lista, é um conjunto sequencial de valores, onde cada valor é identificado através de um índice.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385050" y="2197125"/>
            <a:ext cx="60312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pessoa = ("João", 25, "Masculino", "Rua Principal 123")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nome = 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idade = 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genero = 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endereco = 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6528725" y="2203675"/>
            <a:ext cx="1760400" cy="1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 = (11,22,33)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 = [1,2,3,4]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t[2]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w[2]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t[2] = 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w[2] = 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541375" y="4084400"/>
            <a:ext cx="1589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[(sequencia)]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 rot="-1512067">
            <a:off x="3734982" y="3548380"/>
            <a:ext cx="1674037" cy="421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Exercício 8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31025" y="4084400"/>
            <a:ext cx="24312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(10,20,30,40)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a,b,c,d = 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66325"/>
            <a:ext cx="85206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Dicionário é um conjunto de valores, onde cada valor é associado a uma chave de acesso.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11600" y="2045375"/>
            <a:ext cx="76305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 = {"arroz": 17.30, "feijão": 12.50, "carne": 23.90, "alface": 3.40}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print(D["carne"])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 rot="-1512067">
            <a:off x="6248907" y="3289255"/>
            <a:ext cx="1674037" cy="421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Exercício 9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de revisão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66325"/>
            <a:ext cx="8520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Faça 1 dos </a:t>
            </a:r>
            <a:r>
              <a:rPr lang="pt-BR"/>
              <a:t>exercícios</a:t>
            </a:r>
            <a:r>
              <a:rPr lang="pt-BR"/>
              <a:t> de cada tema, de acordo com o pdf compartilhado.</a:t>
            </a:r>
            <a:endParaRPr/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3263050" y="2218050"/>
            <a:ext cx="210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 minutos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DECISÃO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66325"/>
            <a:ext cx="85206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As estruturas de decisão permitem alterar o curso do fluxo de execução de um programa, de acordo com o valor (Verdadeiro/Falso)de um teste lógico.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405275" y="2324000"/>
            <a:ext cx="39513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(se)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if..else (se..senão)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if..elif..else (se..senão..senão se)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761975" y="2469650"/>
            <a:ext cx="27798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10 	b =20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(a +b) &lt; 20: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elif a &gt; 10:</a:t>
            </a:r>
            <a:b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else: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787300" y="3907100"/>
            <a:ext cx="2799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= 10 if b &gt; 20 else 20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 rot="-1512067">
            <a:off x="6584532" y="2871305"/>
            <a:ext cx="1674037" cy="421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Exercício 11 e 12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4787300" y="583475"/>
            <a:ext cx="2115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Tabela 3, 4 e 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266325"/>
            <a:ext cx="8520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Estrutura de repetição é utilizada para executar uma mesma sequência de comandos várias vezes. (“while” - enquanto e “for” - para ou até)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354625" y="2229000"/>
            <a:ext cx="50658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senha = "54321"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leitura =" "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while(leitura != senha):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leitura = input("Digite a senha: ")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leitura == senha :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print('Acesso liberado ')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else: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print('Senha incorreta. Tente novamente') 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682025" y="2114925"/>
            <a:ext cx="4044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Lista_notas= [8,9,10,9.5,8.8,4.3]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soma=0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nota in Lista_notas: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soma = soma+nota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média = soma/len(Lista_notas)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print('Média= ',média)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1512067">
            <a:off x="2701832" y="3038880"/>
            <a:ext cx="1674037" cy="421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Exercício 13 a 15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266325"/>
            <a:ext cx="85206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As bibliotecas armazenam funções pré-definidas, que podem ser utilizados em qualquer momento do programa.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468600" y="2191025"/>
            <a:ext cx="47619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importar a biblioteca de funções matemáticas: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import math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print(math.factorial(6))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Pode-se importar uma função específica da biblioteca: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math import factorial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print(factorial(6))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5097575" y="2191025"/>
            <a:ext cx="34512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math.sqrt() - para calcular a raiz quadrada de um número.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math.radians() - para converter um ângulo de graus para radianos.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math.sin() - para calcular o seno de um ângulo em radianos.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math.log() - para calcular o logaritmo natural de um número.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563575" y="4124075"/>
            <a:ext cx="3742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Especificando</a:t>
            </a: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um nome para a biblioteca?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import math as mt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mt.sqrt()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266325"/>
            <a:ext cx="85206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Funções são pequenos trechos de código reutilizáveis. Elas permitem dar um nome a um bloco de comandos e executar esse bloco, a partir de qualquer lugar do programa.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360950" y="2418925"/>
            <a:ext cx="46479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def&lt;nome_função&gt; (&lt;definição dos parâmetros&gt;):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&lt;Bloco de comandos da função&gt;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Obs.: A definição dos parâmetros é opcional.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312900" y="2469525"/>
            <a:ext cx="32676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 hello():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print("Olá Mundo!!!")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#Para usar a função, basta chamá-la pelo nome: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hello()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139825" y="3577825"/>
            <a:ext cx="19188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 maior(x,y):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x&gt;y: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print(x)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else: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print(y)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maior(4,7)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1266325"/>
            <a:ext cx="30573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Parâmetros e argumentos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436925" y="1912425"/>
            <a:ext cx="19188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 maior(x,y):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if x&gt;y: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print(x)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else: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print(y)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maior(4,7)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3571475" y="1830075"/>
            <a:ext cx="2898600" cy="2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 soma(x,y):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global total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total = x+y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print("Total soma = ",total)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#programa principal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total = 10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soma(3,5)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print("Total principal = ",total)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3470150" y="1260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Escopo das variáveis	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6470150" y="1301575"/>
            <a:ext cx="22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Retorno de valores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6540625" y="1912425"/>
            <a:ext cx="2203200" cy="2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 soma(x,y):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global total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total = x+y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return total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#programa principal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= </a:t>
            </a: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soma(3,5)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print(x)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36925" y="3375450"/>
            <a:ext cx="17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Valor</a:t>
            </a:r>
            <a:r>
              <a:rPr lang="pt-BR"/>
              <a:t> </a:t>
            </a: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545000" y="3793575"/>
            <a:ext cx="19188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 soma(x,y=5):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print(x+y)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soma(4)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 rot="-1512067">
            <a:off x="6761832" y="4036455"/>
            <a:ext cx="1674037" cy="421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Exercício 16 a 18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MANIPULANDO DADOS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266325"/>
            <a:ext cx="85206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manipulação de dados começa na importação das informações.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OBS. Biblioteca mais utilizada é o pandas para manipular dados em empresas.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436925" y="2007375"/>
            <a:ext cx="2355600" cy="17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481275" y="3932425"/>
            <a:ext cx="7599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pdf copie as informações dos dados e cole no seu IDE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481275" y="2545625"/>
            <a:ext cx="811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Tabela.loc[x] = Traz os dados de uma linha específica;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Tabela.iloc[x] = 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Tabela.iloc[x][y] = 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Nesta lista do pdf vamos fazer os seguintes itens: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Quantos dados tem valor de “MEDIDA” acima de 200?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Quantos dados tem a </a:t>
            </a:r>
            <a:r>
              <a:rPr lang="pt-BR"/>
              <a:t>média</a:t>
            </a:r>
            <a:r>
              <a:rPr lang="pt-BR"/>
              <a:t> de “VAR1,VAR2” menor que 500?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Quem tem o maior valor de “MEDIDA”?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Mostrar em ordem crescente de “MEDIDA”.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PDF tem indicações de IDEs Online para auxiliar no entendimento e testes. </a:t>
            </a:r>
            <a:r>
              <a:rPr lang="pt-BR"/>
              <a:t>Além</a:t>
            </a:r>
            <a:r>
              <a:rPr lang="pt-BR"/>
              <a:t> de alguns Canais do Youtube de complemento.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Treinamento de 08:00 às 12:00 ou enquanto tiver participantes.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Fique livre para sair quando quiser.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 e Perguntas</a:t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000" y="1418325"/>
            <a:ext cx="4536076" cy="27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tenha interesse em assunto </a:t>
            </a:r>
            <a:r>
              <a:rPr lang="pt-BR"/>
              <a:t>específicos</a:t>
            </a:r>
            <a:r>
              <a:rPr lang="pt-BR"/>
              <a:t> ou </a:t>
            </a:r>
            <a:r>
              <a:rPr lang="pt-BR"/>
              <a:t>conteúdo</a:t>
            </a:r>
            <a:r>
              <a:rPr lang="pt-BR"/>
              <a:t> mais avançado </a:t>
            </a:r>
            <a:r>
              <a:rPr lang="pt-BR"/>
              <a:t>podemos</a:t>
            </a:r>
            <a:r>
              <a:rPr lang="pt-BR"/>
              <a:t> conversar sobre um segundo treinamento focado nos objetivos.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Estou a disposição, até a </a:t>
            </a:r>
            <a:r>
              <a:rPr lang="pt-BR"/>
              <a:t>próxima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Jefferson Martins de Moura</a:t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23295" l="0" r="0" t="0"/>
          <a:stretch/>
        </p:blipFill>
        <p:spPr>
          <a:xfrm>
            <a:off x="4847625" y="3119325"/>
            <a:ext cx="1806725" cy="7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 (Integrated Development Environment)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Ambiente de Desenvolvimento Integrado, é um software que combina várias ferramentas e funcionalidades em uma única interface para auxiliar no desenvolvimento de software.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75" y="2478900"/>
            <a:ext cx="2608998" cy="1523611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6000000" dist="76200">
              <a:srgbClr val="000000">
                <a:alpha val="50000"/>
              </a:srgbClr>
            </a:outerShdw>
          </a:effectLst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11101" l="0" r="0" t="1964"/>
          <a:stretch/>
        </p:blipFill>
        <p:spPr>
          <a:xfrm>
            <a:off x="3295800" y="2513375"/>
            <a:ext cx="2814076" cy="15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50000"/>
              </a:srgbClr>
            </a:outerShdw>
          </a:effectLst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600" y="2571750"/>
            <a:ext cx="2187667" cy="1449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50000"/>
              </a:srgbClr>
            </a:outerShdw>
          </a:effectLst>
        </p:spPr>
      </p:pic>
      <p:sp>
        <p:nvSpPr>
          <p:cNvPr id="84" name="Google Shape;84;p15"/>
          <p:cNvSpPr txBox="1"/>
          <p:nvPr/>
        </p:nvSpPr>
        <p:spPr>
          <a:xfrm>
            <a:off x="883600" y="4142350"/>
            <a:ext cx="1596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Pycharm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904388" y="4212075"/>
            <a:ext cx="1596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VSCode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796988" y="4212075"/>
            <a:ext cx="1596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Spyder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66325"/>
            <a:ext cx="85206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string é uma sequência de caracteres simples.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53950" y="2075225"/>
            <a:ext cx="69957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“Esse texto é uma string”;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‘Palavra’;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“Uma composição ‘string’, pode usar ‘aspas’ duplas e simples.”;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59350" y="3964025"/>
            <a:ext cx="7611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OBS.: String pode ser considerado maioria das vezes como um texto.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66325"/>
            <a:ext cx="85206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são pequenos espaços de memória, utilizados para armazenar e manipular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Tipos: Inteiro (int), </a:t>
            </a:r>
            <a:r>
              <a:rPr lang="pt-BR"/>
              <a:t>decimal</a:t>
            </a:r>
            <a:r>
              <a:rPr lang="pt-BR"/>
              <a:t> (float) e texto (string).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81000" y="2634625"/>
            <a:ext cx="5526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X = 10			Y = 10.5 			W = ‘Olá!’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print(X)			print(Y)			print(W)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78275" y="3447000"/>
            <a:ext cx="7595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Spoiler: print(‘imprimir’), input(‘entrada’) e #(</a:t>
            </a:r>
            <a:r>
              <a:rPr b="1"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comentário</a:t>
            </a:r>
            <a:r>
              <a:rPr b="1"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 rot="-1511844">
            <a:off x="5915163" y="2393976"/>
            <a:ext cx="1720071" cy="421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Exercício 1 e 2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64100" y="4014600"/>
            <a:ext cx="8282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Tabela 1 - Exemplos de nomes válidos e inválidos </a:t>
            </a:r>
            <a:endParaRPr b="1" sz="19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(evite acentuação, separa nome (_), não inicia com número)</a:t>
            </a:r>
            <a:endParaRPr sz="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MANIPULAÇÃO DE STRINGS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266325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Tabela 2 - Manipulação de strings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 rot="-1511844">
            <a:off x="5915163" y="2393976"/>
            <a:ext cx="1720071" cy="421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Exercício 3 e 4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87375" y="2047875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Mais usado: len, replace, lower, upper e ‘fatiar string’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07975" y="2796700"/>
            <a:ext cx="33642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 = ‘PythoN’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len(var)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 = replace(“Py”,”pI”)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 = lower(var)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 = upper(var)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 = var[1:4]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NÚMEROS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266325"/>
            <a:ext cx="85206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3 - Operadores Aritméticos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Tabela 4 - Operadores de Comparação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Tabela 5 - Operadores Lógicos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478275" y="2748075"/>
            <a:ext cx="3364200" cy="1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variável</a:t>
            </a: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print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10			a/c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 = 7			a%3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 = 3.14			c&gt;b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 rot="-1511844">
            <a:off x="5915163" y="2393976"/>
            <a:ext cx="1720071" cy="421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Exercício 5 e 6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66325"/>
            <a:ext cx="85206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é um conjunto sequencial de valores, onde cada valor é identificado através de um índice.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Inicia a contagem do zero.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97225" y="2480425"/>
            <a:ext cx="42720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 = [3 ,'abacate' ,9.7 , [5,6,3] ,"Python"]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print(L[2])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print(L[3][1])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print(L[5])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123875" y="567725"/>
            <a:ext cx="3818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Tabela 6 - Operações com listas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669225" y="2486275"/>
            <a:ext cx="12645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len(L)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len(L[3])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sort(L[3])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max(L[3])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177075" y="2497525"/>
            <a:ext cx="19050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 = [1,2]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 = W * 4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“*” * 20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45875" y="4028875"/>
            <a:ext cx="84792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range()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range(n) 	* range(i , n) 		* range(i , n, p)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 rot="-1512067">
            <a:off x="6014607" y="3840180"/>
            <a:ext cx="1674037" cy="421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Exercício 7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Pausa para pitstop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26307" r="26688" t="0"/>
          <a:stretch/>
        </p:blipFill>
        <p:spPr>
          <a:xfrm>
            <a:off x="6238650" y="1490975"/>
            <a:ext cx="2053676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339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numeros = list(range(11))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numeros = [num for num in numeros if num % 2 != 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numero_x = numeros[2]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if numero_x // 3 == 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      print(f"Intervalo de {numero_x} minutos")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