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0" r:id="rId4"/>
    <p:sldId id="263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24" autoAdjust="0"/>
  </p:normalViewPr>
  <p:slideViewPr>
    <p:cSldViewPr snapToGrid="0">
      <p:cViewPr varScale="1">
        <p:scale>
          <a:sx n="44" d="100"/>
          <a:sy n="44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9A43-8AC4-44B8-A2B0-0DE1A390C16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089C-FA7F-4ED1-B884-9FD8C1D0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Traditional:</a:t>
            </a:r>
            <a:r>
              <a:rPr lang="en-US" baseline="0" dirty="0" smtClean="0"/>
              <a:t>  Use source code to create a Publish folder, used to run .NET on top of runtime. No Containers involved.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Host need not have any build prerequisites (Dumb build agents). Container deals with details. Prepackaged build containers.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 to place published app in a container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Check-in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Build, Test and Package in a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to Registry – tagged with build number – keep older 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Integrating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Demo: End-To-End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– Generates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MailHog</a:t>
            </a:r>
            <a:r>
              <a:rPr lang="en-US" baseline="0" dirty="0" smtClean="0"/>
              <a:t> SMPT Server – sends list of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Integration test runner – validates email was sent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SST Builds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MSVP Utilities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Latest version – On Demand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One-Many Demo or Testing (QA, Sales, Bug demonstrations, etc.) environments on-demand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Production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Customized via configurations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X as 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Dynamic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Extending CI Capabilities – Adding Resources: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Multiple Nodes – Docker Swarm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App</a:t>
            </a:r>
          </a:p>
          <a:p>
            <a:r>
              <a:rPr lang="en-US" dirty="0" smtClean="0"/>
              <a:t>NGINX</a:t>
            </a:r>
            <a:r>
              <a:rPr lang="en-US" baseline="0" dirty="0" smtClean="0"/>
              <a:t>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application (REST </a:t>
            </a:r>
            <a:r>
              <a:rPr lang="en-US" b="1" dirty="0" err="1" smtClean="0"/>
              <a:t>WebAPI</a:t>
            </a:r>
            <a:r>
              <a:rPr lang="en-US" b="1" dirty="0" smtClean="0"/>
              <a:t> Controller), then tie Build</a:t>
            </a:r>
            <a:r>
              <a:rPr lang="en-US" b="1" baseline="0" dirty="0" smtClean="0"/>
              <a:t> and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app and test code using language specific tools (again .NET in this case). Run it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build the application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REST 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Integration application, then tie Build</a:t>
            </a:r>
            <a:r>
              <a:rPr lang="en-US" b="1" baseline="0" dirty="0" smtClean="0"/>
              <a:t>, Infrastructure (</a:t>
            </a:r>
            <a:r>
              <a:rPr lang="en-US" b="1" baseline="0" dirty="0" err="1" smtClean="0"/>
              <a:t>Mailhog</a:t>
            </a:r>
            <a:r>
              <a:rPr lang="en-US" b="1" baseline="0" dirty="0" smtClean="0"/>
              <a:t>) and Integration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integration tests and use language specific tools (again .NET in this case)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create a integration test image that can be run… Note: not being built every time for efficiency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</a:t>
            </a:r>
            <a:r>
              <a:rPr lang="en-US" baseline="0" dirty="0" smtClean="0"/>
              <a:t>REST </a:t>
            </a:r>
            <a:r>
              <a:rPr lang="en-US" baseline="0" dirty="0" smtClean="0"/>
              <a:t>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swagger/" TargetMode="External"/><Relationship Id="rId4" Type="http://schemas.openxmlformats.org/officeDocument/2006/relationships/hyperlink" Target="http://localhost:8025/api/v2/messag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5000/v2/gen/tags/list" TargetMode="External"/><Relationship Id="rId5" Type="http://schemas.openxmlformats.org/officeDocument/2006/relationships/hyperlink" Target="http://dev-registry:55000/v2/_catalo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5/api/v2/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69976"/>
            <a:ext cx="10134600" cy="6029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8257" y="0"/>
            <a:ext cx="17155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418" y="61653"/>
            <a:ext cx="133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-tag Image</a:t>
            </a:r>
          </a:p>
          <a:p>
            <a:r>
              <a:rPr lang="en-US" dirty="0" smtClean="0"/>
              <a:t>-push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7435" y="3105833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Out: Built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0519" y="3105833"/>
            <a:ext cx="155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8096" y="158928"/>
            <a:ext cx="1942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-Pull Tagged Image</a:t>
            </a:r>
          </a:p>
          <a:p>
            <a:r>
              <a:rPr lang="en-US" dirty="0" smtClean="0"/>
              <a:t>-Run 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164" y="2967333"/>
            <a:ext cx="1891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Software</a:t>
            </a:r>
          </a:p>
          <a:p>
            <a:r>
              <a:rPr lang="en-US" dirty="0" smtClean="0"/>
              <a:t>- Run tests against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2819" y="707984"/>
            <a:ext cx="1771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Check in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Kicks off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66787"/>
            <a:ext cx="8934450" cy="492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276" y="782121"/>
            <a:ext cx="589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Simplest CI Infrastructure</a:t>
            </a:r>
            <a:r>
              <a:rPr lang="en-US" dirty="0" smtClean="0"/>
              <a:t>: Each running via Docker Container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Shared registry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 Server (TeamCity, Jenkins works the same)</a:t>
            </a:r>
          </a:p>
        </p:txBody>
      </p:sp>
    </p:spTree>
    <p:extLst>
      <p:ext uri="{BB962C8B-B14F-4D97-AF65-F5344CB8AC3E}">
        <p14:creationId xmlns:p14="http://schemas.microsoft.com/office/powerpoint/2010/main" val="4654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14437"/>
            <a:ext cx="8705850" cy="442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626" y="845105"/>
            <a:ext cx="19759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The APP</a:t>
            </a:r>
          </a:p>
          <a:p>
            <a:r>
              <a:rPr lang="en-US" dirty="0" smtClean="0"/>
              <a:t>.NET CORE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248" y="3945256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SMTP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822" y="1656640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Generate Random Data API</a:t>
            </a:r>
            <a:r>
              <a:rPr lang="en-US" dirty="0" smtClean="0"/>
              <a:t> being tested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0715" y="2025972"/>
            <a:ext cx="28305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Unit tests and Dynamic Test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sent successfully?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contents validated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Random names 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0281" y="2800948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8825" y="5054522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8294" y="3945256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1155" y="2691300"/>
            <a:ext cx="7553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Generate </a:t>
            </a:r>
          </a:p>
          <a:p>
            <a:r>
              <a:rPr lang="en-US" sz="1100" dirty="0" smtClean="0"/>
              <a:t>Email </a:t>
            </a:r>
          </a:p>
          <a:p>
            <a:r>
              <a:rPr lang="en-US" sz="1100" dirty="0" smtClean="0"/>
              <a:t>Please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164942" y="348167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Send Email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5483193" y="4129922"/>
            <a:ext cx="2045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Was it sent?</a:t>
            </a:r>
          </a:p>
          <a:p>
            <a:r>
              <a:rPr lang="en-US" sz="1100" dirty="0" smtClean="0"/>
              <a:t>Did it contain expected content?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2568261" y="5801140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http://localhost:8025/api/v2/messages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9001" y="961097"/>
            <a:ext cx="314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http://localhost:8080/swagger/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829857"/>
            <a:ext cx="498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Project Docker File (generator-</a:t>
            </a:r>
            <a:r>
              <a:rPr lang="en-US" b="1" dirty="0" err="1"/>
              <a:t>api</a:t>
            </a:r>
            <a:r>
              <a:rPr lang="en-US" b="1" dirty="0"/>
              <a:t>\</a:t>
            </a:r>
            <a:r>
              <a:rPr lang="en-US" b="1" dirty="0" err="1"/>
              <a:t>api</a:t>
            </a:r>
            <a:r>
              <a:rPr lang="en-US" b="1" dirty="0"/>
              <a:t>)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7696" y="1159603"/>
            <a:ext cx="6119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Locally – create project, app, test suite. Make sure it works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Determine dependencies – packages, base </a:t>
            </a:r>
            <a:r>
              <a:rPr lang="en-US" dirty="0"/>
              <a:t>D</a:t>
            </a:r>
            <a:r>
              <a:rPr lang="en-US" dirty="0" smtClean="0"/>
              <a:t>ocker images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 via CMD line or 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 out issues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3968" y="168384"/>
            <a:ext cx="379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Docker Compose File </a:t>
            </a:r>
            <a:r>
              <a:rPr lang="en-US" b="1" dirty="0"/>
              <a:t>(</a:t>
            </a:r>
            <a:r>
              <a:rPr lang="en-US" b="1" dirty="0" smtClean="0"/>
              <a:t>generator-</a:t>
            </a:r>
            <a:r>
              <a:rPr lang="en-US" b="1" dirty="0" err="1" smtClean="0"/>
              <a:t>api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7696" y="26557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Build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/aspnetcore-build:2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api.csproj</a:t>
            </a:r>
            <a:r>
              <a:rPr lang="en-US" dirty="0"/>
              <a:t>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endParaRPr lang="en-US" dirty="0"/>
          </a:p>
          <a:p>
            <a:r>
              <a:rPr lang="en-US" dirty="0"/>
              <a:t>COPY .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-o /publish</a:t>
            </a:r>
          </a:p>
          <a:p>
            <a:endParaRPr lang="en-US" dirty="0"/>
          </a:p>
          <a:p>
            <a:r>
              <a:rPr lang="en-US" dirty="0"/>
              <a:t># Runtime Image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/aspnetcore:2</a:t>
            </a:r>
          </a:p>
          <a:p>
            <a:r>
              <a:rPr lang="en-US" dirty="0"/>
              <a:t>WORKDIR /publish</a:t>
            </a:r>
          </a:p>
          <a:p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/publish .</a:t>
            </a:r>
          </a:p>
          <a:p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"api.dll"]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2960" y="3679676"/>
            <a:ext cx="3454344" cy="107721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 build </a:t>
            </a:r>
            <a:r>
              <a:rPr lang="en-US" sz="1600" b="1" i="1" dirty="0" smtClean="0">
                <a:solidFill>
                  <a:schemeClr val="bg1"/>
                </a:solidFill>
              </a:rPr>
              <a:t>.</a:t>
            </a:r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build -t testing .</a:t>
            </a: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run --</a:t>
            </a:r>
            <a:r>
              <a:rPr lang="en-US" sz="1600" b="1" i="1" dirty="0" err="1" smtClean="0">
                <a:solidFill>
                  <a:schemeClr val="bg1"/>
                </a:solidFill>
              </a:rPr>
              <a:t>rm</a:t>
            </a:r>
            <a:r>
              <a:rPr lang="en-US" sz="1600" b="1" i="1" dirty="0" smtClean="0">
                <a:solidFill>
                  <a:schemeClr val="bg1"/>
                </a:solidFill>
              </a:rPr>
              <a:t> -it -p 8080:80 testing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3968" y="555744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 Build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/core/sdk:2.2 AS build-</a:t>
            </a:r>
            <a:r>
              <a:rPr lang="en-US" sz="1600" dirty="0" err="1"/>
              <a:t>env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WORKDIR /generator</a:t>
            </a:r>
          </a:p>
          <a:p>
            <a:endParaRPr lang="en-US" sz="1600" dirty="0"/>
          </a:p>
          <a:p>
            <a:r>
              <a:rPr lang="en-US" sz="1600" dirty="0"/>
              <a:t># restore</a:t>
            </a:r>
          </a:p>
          <a:p>
            <a:r>
              <a:rPr lang="en-US" sz="1600" dirty="0"/>
              <a:t>COPY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./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endParaRPr lang="en-US" sz="1600" dirty="0"/>
          </a:p>
          <a:p>
            <a:r>
              <a:rPr lang="en-US" sz="1600" dirty="0"/>
              <a:t>COPY tests/</a:t>
            </a:r>
            <a:r>
              <a:rPr lang="en-US" sz="1600" dirty="0" err="1"/>
              <a:t>tests.csproj</a:t>
            </a:r>
            <a:r>
              <a:rPr lang="en-US" sz="1600" dirty="0"/>
              <a:t> ./tests/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tests/</a:t>
            </a:r>
            <a:r>
              <a:rPr lang="en-US" sz="1600" dirty="0" err="1"/>
              <a:t>tests.csproj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copy </a:t>
            </a:r>
            <a:r>
              <a:rPr lang="en-US" sz="1600" dirty="0" err="1"/>
              <a:t>src</a:t>
            </a:r>
            <a:endParaRPr lang="en-US" sz="1600" dirty="0"/>
          </a:p>
          <a:p>
            <a:r>
              <a:rPr lang="en-US" sz="1600" dirty="0"/>
              <a:t>COPY . .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test</a:t>
            </a:r>
          </a:p>
          <a:p>
            <a:r>
              <a:rPr lang="en-US" sz="1600" dirty="0" smtClean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test </a:t>
            </a:r>
            <a:r>
              <a:rPr lang="en-US" sz="1600" dirty="0">
                <a:solidFill>
                  <a:srgbClr val="FF0000"/>
                </a:solidFill>
              </a:rPr>
              <a:t>tests/</a:t>
            </a:r>
            <a:r>
              <a:rPr lang="en-US" sz="1600" dirty="0" err="1">
                <a:solidFill>
                  <a:srgbClr val="FF0000"/>
                </a:solidFill>
              </a:rPr>
              <a:t>tests.csproj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# publish - note: will not occur unless test passes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publish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-o /publish</a:t>
            </a:r>
          </a:p>
          <a:p>
            <a:endParaRPr lang="en-US" sz="1600" dirty="0"/>
          </a:p>
          <a:p>
            <a:r>
              <a:rPr lang="en-US" sz="1600" dirty="0"/>
              <a:t># Runtime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/core/aspnet:2.2</a:t>
            </a:r>
          </a:p>
          <a:p>
            <a:r>
              <a:rPr lang="en-US" sz="1600" dirty="0"/>
              <a:t>COPY --from=build-</a:t>
            </a:r>
            <a:r>
              <a:rPr lang="en-US" sz="1600" dirty="0" err="1"/>
              <a:t>env</a:t>
            </a:r>
            <a:r>
              <a:rPr lang="en-US" sz="1600" dirty="0"/>
              <a:t> /publish /publish</a:t>
            </a:r>
          </a:p>
          <a:p>
            <a:r>
              <a:rPr lang="en-US" sz="1600" dirty="0"/>
              <a:t>WORKDIR /publish</a:t>
            </a:r>
          </a:p>
          <a:p>
            <a:r>
              <a:rPr lang="en-US" sz="1600" dirty="0"/>
              <a:t>ENTRYPOINT ["</a:t>
            </a:r>
            <a:r>
              <a:rPr lang="en-US" sz="1600" dirty="0" err="1"/>
              <a:t>dotnet</a:t>
            </a:r>
            <a:r>
              <a:rPr lang="en-US" sz="1600" dirty="0"/>
              <a:t>", "api.dll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93813" y="1648000"/>
            <a:ext cx="2825069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-compose </a:t>
            </a:r>
            <a:r>
              <a:rPr lang="en-US" sz="1600" b="1" i="1" dirty="0" smtClean="0">
                <a:solidFill>
                  <a:schemeClr val="bg1"/>
                </a:solidFill>
              </a:rPr>
              <a:t>up –d  -build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10" y="25815"/>
            <a:ext cx="355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Test and Package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" y="129405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2231" y="-144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837" y="3660897"/>
            <a:ext cx="673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92427" y="1605346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152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Tag 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933" y="1002347"/>
            <a:ext cx="8469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ocker</a:t>
            </a:r>
            <a:r>
              <a:rPr lang="en-US" sz="2000" dirty="0" smtClean="0"/>
              <a:t> build </a:t>
            </a:r>
            <a:r>
              <a:rPr lang="en-US" sz="2000" dirty="0"/>
              <a:t>-t "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r>
              <a:rPr lang="en-US" sz="2000" dirty="0"/>
              <a:t>" --no-cache 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^^ 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         </a:t>
            </a:r>
            <a:r>
              <a:rPr lang="en-US" sz="2000" dirty="0" err="1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</a:t>
            </a:r>
            <a:r>
              <a:rPr lang="en-US" sz="2000" dirty="0" err="1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err="1" smtClean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^^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0" y="1834596"/>
            <a:ext cx="11960891" cy="1161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380" y="4271194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</a:t>
            </a: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dirty="0"/>
              <a:t>/</a:t>
            </a:r>
            <a:r>
              <a:rPr lang="en-US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dirty="0"/>
              <a:t>:</a:t>
            </a:r>
            <a:r>
              <a:rPr lang="en-US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910" y="3566755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Push to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2814" y="45296"/>
            <a:ext cx="390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&gt;&gt;&gt; </a:t>
            </a:r>
            <a:r>
              <a:rPr lang="en-US" sz="2800" b="1" dirty="0" smtClean="0">
                <a:solidFill>
                  <a:srgbClr val="FF0000"/>
                </a:solidFill>
              </a:rPr>
              <a:t>Local Docker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29069" y="3566755"/>
            <a:ext cx="330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&gt;&gt;&gt; Hosted Registry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99" y="4455860"/>
            <a:ext cx="4095750" cy="2209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14162" y="560955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 website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localhost:55000/v2/_catalog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://localhost:55000/v2/gen/tags/list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517" y="3615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image="localhost:55000/</a:t>
            </a:r>
            <a:r>
              <a:rPr lang="en-US" dirty="0" err="1"/>
              <a:t>gen:ci</a:t>
            </a:r>
            <a:r>
              <a:rPr lang="en-US" dirty="0"/>
              <a:t>-%</a:t>
            </a:r>
            <a:r>
              <a:rPr lang="en-US" dirty="0" err="1"/>
              <a:t>build.number</a:t>
            </a:r>
            <a:r>
              <a:rPr lang="en-US" dirty="0"/>
              <a:t>%"</a:t>
            </a:r>
          </a:p>
          <a:p>
            <a:r>
              <a:rPr lang="en-US" dirty="0" err="1"/>
              <a:t>docker</a:t>
            </a:r>
            <a:r>
              <a:rPr lang="en-US" dirty="0"/>
              <a:t> build -t $image --no-cache .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push $image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04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</a:t>
            </a:r>
            <a:r>
              <a:rPr lang="en-US" sz="2800" b="1" dirty="0" smtClean="0"/>
              <a:t>– Attach build with Repository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87125" y="356548"/>
            <a:ext cx="489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Hook </a:t>
            </a:r>
            <a:r>
              <a:rPr lang="en-US" sz="2800" dirty="0" smtClean="0"/>
              <a:t>– Sonalysts </a:t>
            </a:r>
            <a:r>
              <a:rPr lang="en-US" sz="2800" dirty="0" err="1" smtClean="0"/>
              <a:t>Bitbucket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72675" y="2835635"/>
            <a:ext cx="807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Steps </a:t>
            </a:r>
            <a:r>
              <a:rPr lang="en-US" sz="2800" dirty="0" smtClean="0"/>
              <a:t>– </a:t>
            </a:r>
            <a:r>
              <a:rPr lang="en-US" sz="2400" dirty="0" smtClean="0"/>
              <a:t>Build &amp; Test code, Tag &amp; Push Image to Registry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89" y="898046"/>
            <a:ext cx="9348533" cy="1658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75" y="5096207"/>
            <a:ext cx="6307359" cy="1653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29" y="1345939"/>
            <a:ext cx="2686464" cy="455609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69947" y="3097245"/>
            <a:ext cx="1302728" cy="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49357" y="2556164"/>
            <a:ext cx="958861" cy="113216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761" y="3259931"/>
            <a:ext cx="2260914" cy="2191966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9947" y="5731785"/>
            <a:ext cx="143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triggered when branch changes</a:t>
            </a:r>
          </a:p>
        </p:txBody>
      </p:sp>
    </p:spTree>
    <p:extLst>
      <p:ext uri="{BB962C8B-B14F-4D97-AF65-F5344CB8AC3E}">
        <p14:creationId xmlns:p14="http://schemas.microsoft.com/office/powerpoint/2010/main" val="3374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58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Integration </a:t>
            </a:r>
            <a:r>
              <a:rPr lang="en-US" sz="2800" b="1" dirty="0" smtClean="0"/>
              <a:t>Testing</a:t>
            </a:r>
            <a:endParaRPr 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6081988" y="732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separate </a:t>
            </a:r>
            <a:r>
              <a:rPr lang="en-US" b="1" dirty="0"/>
              <a:t>project to request from REST, test receipt by </a:t>
            </a:r>
            <a:r>
              <a:rPr lang="en-US" b="1" dirty="0" err="1"/>
              <a:t>Mailhog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6913" y="36675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microsoft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/dotnet:2-sdk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/integration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integration.csproj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362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MailHog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http://localhost:8025/api/v2/messages</a:t>
            </a:r>
            <a:endParaRPr lang="en-US" dirty="0"/>
          </a:p>
          <a:p>
            <a:r>
              <a:rPr lang="en-US" dirty="0" smtClean="0"/>
              <a:t>Generator </a:t>
            </a:r>
            <a:r>
              <a:rPr lang="en-US" dirty="0"/>
              <a:t>API: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r>
              <a:rPr lang="en-US" dirty="0" smtClean="0"/>
              <a:t>/swagger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717" y="3144346"/>
            <a:ext cx="5617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Developing Project Docker </a:t>
            </a:r>
            <a:r>
              <a:rPr lang="en-US" b="1" dirty="0" smtClean="0"/>
              <a:t>File: </a:t>
            </a:r>
            <a:r>
              <a:rPr lang="en-US" dirty="0"/>
              <a:t>/integration/</a:t>
            </a:r>
            <a:r>
              <a:rPr lang="en-US" dirty="0" err="1"/>
              <a:t>dockerfile</a:t>
            </a:r>
            <a:endParaRPr lang="en-US" dirty="0"/>
          </a:p>
          <a:p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5904" y="2012125"/>
            <a:ext cx="535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en-US" b="1" dirty="0" smtClean="0"/>
              <a:t>Docker Compose File </a:t>
            </a:r>
            <a:r>
              <a:rPr lang="en-US" dirty="0" smtClean="0"/>
              <a:t>/integration/</a:t>
            </a:r>
            <a:r>
              <a:rPr lang="en-US" dirty="0" err="1" smtClean="0"/>
              <a:t>docker-compse.yml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521" y="314434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33" y="4567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297" y="909059"/>
            <a:ext cx="27523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./integrations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add package …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new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dirty="0" err="1" smtClean="0">
                <a:solidFill>
                  <a:schemeClr val="bg1"/>
                </a:solidFill>
              </a:rPr>
              <a:t>testd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restore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build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717" y="587536"/>
            <a:ext cx="364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</a:t>
            </a:r>
            <a:r>
              <a:rPr lang="en-US" b="1" dirty="0" smtClean="0"/>
              <a:t>Integration Test Project: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0635" y="52356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5277" y="1091032"/>
            <a:ext cx="560397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build –t localhost:55000/gen:integration-10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run --</a:t>
            </a:r>
            <a:r>
              <a:rPr lang="en-US" dirty="0" err="1" smtClean="0">
                <a:solidFill>
                  <a:schemeClr val="bg1"/>
                </a:solidFill>
              </a:rPr>
              <a:t>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–it </a:t>
            </a:r>
            <a:r>
              <a:rPr lang="en-US" dirty="0" smtClean="0">
                <a:solidFill>
                  <a:schemeClr val="bg1"/>
                </a:solidFill>
              </a:rPr>
              <a:t>localhost:55000/gen:integration-10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9262" y="6623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Create integration test image… for reuse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36782" y="1882515"/>
            <a:ext cx="36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4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8890" y="6364372"/>
            <a:ext cx="17417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build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9569" y="23177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generator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localhost:55000/gen:man_ci-01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"8080:80"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"8025:8025"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integration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localhost:55000/gen:integration-10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41057" y="5649711"/>
            <a:ext cx="250767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up </a:t>
            </a:r>
            <a:r>
              <a:rPr lang="en-US" dirty="0" err="1" smtClean="0">
                <a:solidFill>
                  <a:schemeClr val="bg1"/>
                </a:solidFill>
              </a:rPr>
              <a:t>buld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</a:t>
            </a:r>
            <a:r>
              <a:rPr lang="en-US" dirty="0">
                <a:solidFill>
                  <a:schemeClr val="bg1"/>
                </a:solidFill>
              </a:rPr>
              <a:t>up –d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62366" y="1205406"/>
            <a:ext cx="805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Create</a:t>
            </a:r>
          </a:p>
          <a:p>
            <a:pPr algn="r"/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3536" y="1154372"/>
            <a:ext cx="1198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 Image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5585" y="6345222"/>
            <a:ext cx="131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30571" y="5638521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Multi-stage </a:t>
            </a:r>
            <a:r>
              <a:rPr lang="en-US" b="1" dirty="0" smtClean="0">
                <a:solidFill>
                  <a:srgbClr val="00B050"/>
                </a:solidFill>
              </a:rPr>
              <a:t>Image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5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</a:t>
            </a:r>
            <a:r>
              <a:rPr lang="en-US" sz="2800" b="1" dirty="0" smtClean="0"/>
              <a:t>– Add Integration stage</a:t>
            </a:r>
            <a:endParaRPr lang="en-US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9" y="735466"/>
            <a:ext cx="11153050" cy="58395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11361" y="5078092"/>
            <a:ext cx="608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 smtClean="0"/>
              <a:t>&amp; Test code, Tag &amp; Push Image to Registry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25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1039</Words>
  <Application>Microsoft Office PowerPoint</Application>
  <PresentationFormat>Widescreen</PresentationFormat>
  <Paragraphs>225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Sonalysts,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Aubin</dc:creator>
  <cp:lastModifiedBy>Keith Aubin</cp:lastModifiedBy>
  <cp:revision>83</cp:revision>
  <dcterms:created xsi:type="dcterms:W3CDTF">2019-06-18T03:27:08Z</dcterms:created>
  <dcterms:modified xsi:type="dcterms:W3CDTF">2020-05-11T16:39:22Z</dcterms:modified>
</cp:coreProperties>
</file>