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0" r:id="rId4"/>
    <p:sldId id="263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252" autoAdjust="0"/>
  </p:normalViewPr>
  <p:slideViewPr>
    <p:cSldViewPr snapToGrid="0">
      <p:cViewPr varScale="1">
        <p:scale>
          <a:sx n="49" d="100"/>
          <a:sy n="49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79A43-8AC4-44B8-A2B0-0DE1A390C16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089C-FA7F-4ED1-B884-9FD8C1D0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1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Traditional:</a:t>
            </a:r>
            <a:r>
              <a:rPr lang="en-US" baseline="0" dirty="0" smtClean="0"/>
              <a:t>  Use source code to create a Publish folder, used to run .NET on top of runtime. No Containers involved.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Containers: Host need not have any build prerequisites (Dumb build agents). Container deals with details. Prepackaged build containers.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Option to place published app in a container to run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Stages: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Check-in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Build, Test and Package in a container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Push to Registry – tagged with build number – keep older versions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Advanced Integrating testing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App Demo: End-To-End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API – Generates random names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MailHog</a:t>
            </a:r>
            <a:r>
              <a:rPr lang="en-US" baseline="0" dirty="0" smtClean="0"/>
              <a:t> SMPT Server – sends list of random names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Integration test runner – validates email was sent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SST Builds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MSVP Utilities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Deploy Latest version – On Demand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One-Many Demo or Testing (QA, Sales, Bug demonstrations, etc.) environments on-demand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Deploy to Production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Customized via configurations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Engine X as reverse proxy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Performance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Dynamic Analysis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Extending CI Capabilities – Adding Resources: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Deploy to Multiple Nodes – Docker Swarm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Kubernetes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22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.NET App</a:t>
            </a:r>
          </a:p>
          <a:p>
            <a:r>
              <a:rPr lang="en-US" dirty="0" smtClean="0"/>
              <a:t>NGINX</a:t>
            </a:r>
            <a:r>
              <a:rPr lang="en-US" baseline="0" dirty="0" smtClean="0"/>
              <a:t> web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58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74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25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9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6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6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7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8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6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0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0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6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8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0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AADF0-24E5-42BB-97C5-B057390FDDD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7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55000/v2/gen/tags/list" TargetMode="External"/><Relationship Id="rId5" Type="http://schemas.openxmlformats.org/officeDocument/2006/relationships/hyperlink" Target="http://dev-registry:55000/v2/_catalog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569976"/>
            <a:ext cx="10134600" cy="60293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28257" y="0"/>
            <a:ext cx="17155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Unit Tests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Create Image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61418" y="61653"/>
            <a:ext cx="1338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-tag Image</a:t>
            </a:r>
          </a:p>
          <a:p>
            <a:r>
              <a:rPr lang="en-US" dirty="0" smtClean="0"/>
              <a:t>-push Image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37435" y="3105833"/>
            <a:ext cx="170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Out: Built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6420519" y="3105833"/>
            <a:ext cx="155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Pushed Image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8928096" y="158928"/>
            <a:ext cx="19426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-Pull Tagged Image</a:t>
            </a:r>
          </a:p>
          <a:p>
            <a:r>
              <a:rPr lang="en-US" dirty="0" smtClean="0"/>
              <a:t>-Run Tests</a:t>
            </a:r>
          </a:p>
        </p:txBody>
      </p:sp>
      <p:sp>
        <p:nvSpPr>
          <p:cNvPr id="8" name="Rectangle 7"/>
          <p:cNvSpPr/>
          <p:nvPr/>
        </p:nvSpPr>
        <p:spPr>
          <a:xfrm>
            <a:off x="9925164" y="2967333"/>
            <a:ext cx="18911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Run Software</a:t>
            </a:r>
          </a:p>
          <a:p>
            <a:r>
              <a:rPr lang="en-US" dirty="0" smtClean="0"/>
              <a:t>- Run tests against</a:t>
            </a:r>
          </a:p>
        </p:txBody>
      </p:sp>
    </p:spTree>
    <p:extLst>
      <p:ext uri="{BB962C8B-B14F-4D97-AF65-F5344CB8AC3E}">
        <p14:creationId xmlns:p14="http://schemas.microsoft.com/office/powerpoint/2010/main" val="32563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966787"/>
            <a:ext cx="8934450" cy="49244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4276" y="782121"/>
            <a:ext cx="58900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Simplest CI Infrastructure</a:t>
            </a:r>
            <a:r>
              <a:rPr lang="en-US" dirty="0" smtClean="0"/>
              <a:t>: Each running via Docker Container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Shared registry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CI Server (TeamCity, Jenkins works the same)</a:t>
            </a:r>
          </a:p>
        </p:txBody>
      </p:sp>
    </p:spTree>
    <p:extLst>
      <p:ext uri="{BB962C8B-B14F-4D97-AF65-F5344CB8AC3E}">
        <p14:creationId xmlns:p14="http://schemas.microsoft.com/office/powerpoint/2010/main" val="46540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1214437"/>
            <a:ext cx="8705850" cy="4429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9626" y="845105"/>
            <a:ext cx="197592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The APP</a:t>
            </a:r>
          </a:p>
          <a:p>
            <a:r>
              <a:rPr lang="en-US" dirty="0" smtClean="0"/>
              <a:t>.NET CORE </a:t>
            </a:r>
            <a:r>
              <a:rPr lang="en-US" dirty="0" err="1" smtClean="0"/>
              <a:t>WebAPI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40248" y="3945256"/>
            <a:ext cx="1372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SMTP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87822" y="1656640"/>
            <a:ext cx="4016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Generate Random Data API</a:t>
            </a:r>
            <a:r>
              <a:rPr lang="en-US" dirty="0" smtClean="0"/>
              <a:t> being tested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935548" y="2200783"/>
            <a:ext cx="28305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Unit tests and Dynamic Test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Email sent successfully?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Email contents validated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Random names present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60281" y="2800948"/>
            <a:ext cx="110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Container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8825" y="5054522"/>
            <a:ext cx="110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Container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8294" y="3945256"/>
            <a:ext cx="110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34666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10" y="829857"/>
            <a:ext cx="498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Developing Project Docker File (generator-</a:t>
            </a:r>
            <a:r>
              <a:rPr lang="en-US" b="1" dirty="0" err="1"/>
              <a:t>api</a:t>
            </a:r>
            <a:r>
              <a:rPr lang="en-US" b="1" dirty="0"/>
              <a:t>\</a:t>
            </a:r>
            <a:r>
              <a:rPr lang="en-US" b="1" dirty="0" err="1"/>
              <a:t>api</a:t>
            </a:r>
            <a:r>
              <a:rPr lang="en-US" b="1" dirty="0"/>
              <a:t>)</a:t>
            </a:r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407696" y="1159603"/>
            <a:ext cx="61196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Start Locally – create project, app, test suite. Make sure it works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Determine dependencies – packages, base </a:t>
            </a:r>
            <a:r>
              <a:rPr lang="en-US" dirty="0"/>
              <a:t>D</a:t>
            </a:r>
            <a:r>
              <a:rPr lang="en-US" dirty="0" smtClean="0"/>
              <a:t>ocker images etc.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Run via CMD line or IDE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Work out issues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183968" y="168384"/>
            <a:ext cx="4019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</a:t>
            </a:r>
            <a:r>
              <a:rPr lang="en-US" b="1" dirty="0" smtClean="0"/>
              <a:t>Multi-Stage </a:t>
            </a:r>
            <a:r>
              <a:rPr lang="en-US" b="1" dirty="0"/>
              <a:t>Docker </a:t>
            </a:r>
            <a:r>
              <a:rPr lang="en-US" b="1" dirty="0" smtClean="0"/>
              <a:t>File </a:t>
            </a:r>
            <a:r>
              <a:rPr lang="en-US" b="1" dirty="0"/>
              <a:t>(</a:t>
            </a:r>
            <a:r>
              <a:rPr lang="en-US" b="1" dirty="0" smtClean="0"/>
              <a:t>generator-</a:t>
            </a:r>
            <a:r>
              <a:rPr lang="en-US" b="1" dirty="0" err="1" smtClean="0"/>
              <a:t>api</a:t>
            </a:r>
            <a:r>
              <a:rPr lang="en-US" b="1" dirty="0" smtClean="0"/>
              <a:t>)</a:t>
            </a:r>
            <a:endParaRPr lang="en-US" b="1" dirty="0"/>
          </a:p>
          <a:p>
            <a:r>
              <a:rPr lang="en-US" b="1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07696" y="265571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Build Stage</a:t>
            </a:r>
          </a:p>
          <a:p>
            <a:r>
              <a:rPr lang="en-US" dirty="0"/>
              <a:t>FROM </a:t>
            </a:r>
            <a:r>
              <a:rPr lang="en-US" dirty="0" err="1"/>
              <a:t>microsoft</a:t>
            </a:r>
            <a:r>
              <a:rPr lang="en-US" dirty="0"/>
              <a:t>/aspnetcore-build:2 AS build-</a:t>
            </a:r>
            <a:r>
              <a:rPr lang="en-US" dirty="0" err="1"/>
              <a:t>env</a:t>
            </a:r>
            <a:endParaRPr lang="en-US" dirty="0"/>
          </a:p>
          <a:p>
            <a:r>
              <a:rPr lang="en-US" dirty="0"/>
              <a:t>WORKDIR /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r>
              <a:rPr lang="en-US" dirty="0"/>
              <a:t>COPY </a:t>
            </a:r>
            <a:r>
              <a:rPr lang="en-US" dirty="0" err="1"/>
              <a:t>api.csproj</a:t>
            </a:r>
            <a:r>
              <a:rPr lang="en-US" dirty="0"/>
              <a:t> .</a:t>
            </a:r>
          </a:p>
          <a:p>
            <a:r>
              <a:rPr lang="en-US" dirty="0"/>
              <a:t>RUN </a:t>
            </a:r>
            <a:r>
              <a:rPr lang="en-US" dirty="0" err="1"/>
              <a:t>dotnet</a:t>
            </a:r>
            <a:r>
              <a:rPr lang="en-US" dirty="0"/>
              <a:t> restore</a:t>
            </a:r>
          </a:p>
          <a:p>
            <a:endParaRPr lang="en-US" dirty="0"/>
          </a:p>
          <a:p>
            <a:r>
              <a:rPr lang="en-US" dirty="0"/>
              <a:t>COPY . .</a:t>
            </a:r>
          </a:p>
          <a:p>
            <a:r>
              <a:rPr lang="en-US" dirty="0"/>
              <a:t>RUN </a:t>
            </a:r>
            <a:r>
              <a:rPr lang="en-US" dirty="0" err="1"/>
              <a:t>dotnet</a:t>
            </a:r>
            <a:r>
              <a:rPr lang="en-US" dirty="0"/>
              <a:t> publish -o /publish</a:t>
            </a:r>
          </a:p>
          <a:p>
            <a:endParaRPr lang="en-US" dirty="0"/>
          </a:p>
          <a:p>
            <a:r>
              <a:rPr lang="en-US" dirty="0"/>
              <a:t># Runtime Image Stage</a:t>
            </a:r>
          </a:p>
          <a:p>
            <a:r>
              <a:rPr lang="en-US" dirty="0"/>
              <a:t>FROM </a:t>
            </a:r>
            <a:r>
              <a:rPr lang="en-US" dirty="0" err="1"/>
              <a:t>microsoft</a:t>
            </a:r>
            <a:r>
              <a:rPr lang="en-US" dirty="0"/>
              <a:t>/aspnetcore:2</a:t>
            </a:r>
          </a:p>
          <a:p>
            <a:r>
              <a:rPr lang="en-US" dirty="0"/>
              <a:t>WORKDIR /publish</a:t>
            </a:r>
          </a:p>
          <a:p>
            <a:r>
              <a:rPr lang="en-US" dirty="0"/>
              <a:t>COPY --from=build-</a:t>
            </a:r>
            <a:r>
              <a:rPr lang="en-US" dirty="0" err="1"/>
              <a:t>env</a:t>
            </a:r>
            <a:r>
              <a:rPr lang="en-US" dirty="0"/>
              <a:t> /publish .</a:t>
            </a:r>
          </a:p>
          <a:p>
            <a:r>
              <a:rPr lang="en-US" dirty="0"/>
              <a:t>ENTRYPOINT ["</a:t>
            </a:r>
            <a:r>
              <a:rPr lang="en-US" dirty="0" err="1"/>
              <a:t>dotnet</a:t>
            </a:r>
            <a:r>
              <a:rPr lang="en-US" dirty="0"/>
              <a:t>", "api.dll"]</a:t>
            </a:r>
          </a:p>
        </p:txBody>
      </p:sp>
      <p:sp>
        <p:nvSpPr>
          <p:cNvPr id="9" name="Rectangle 8"/>
          <p:cNvSpPr/>
          <p:nvPr/>
        </p:nvSpPr>
        <p:spPr>
          <a:xfrm>
            <a:off x="3072960" y="3679676"/>
            <a:ext cx="3454344" cy="83099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</a:rPr>
              <a:t>&gt; </a:t>
            </a:r>
            <a:r>
              <a:rPr lang="en-US" sz="1600" b="1" i="1" dirty="0" err="1" smtClean="0">
                <a:solidFill>
                  <a:schemeClr val="bg1"/>
                </a:solidFill>
              </a:rPr>
              <a:t>docker</a:t>
            </a:r>
            <a:r>
              <a:rPr lang="en-US" sz="1600" b="1" i="1" dirty="0" smtClean="0">
                <a:solidFill>
                  <a:schemeClr val="bg1"/>
                </a:solidFill>
              </a:rPr>
              <a:t> </a:t>
            </a:r>
            <a:r>
              <a:rPr lang="en-US" sz="1600" b="1" i="1" dirty="0">
                <a:solidFill>
                  <a:schemeClr val="bg1"/>
                </a:solidFill>
              </a:rPr>
              <a:t>build -t </a:t>
            </a:r>
            <a:r>
              <a:rPr lang="en-US" sz="1600" b="1" i="1" dirty="0" smtClean="0">
                <a:solidFill>
                  <a:schemeClr val="bg1"/>
                </a:solidFill>
              </a:rPr>
              <a:t>testing .</a:t>
            </a:r>
          </a:p>
          <a:p>
            <a:r>
              <a:rPr lang="en-US" sz="1600" b="1" i="1" dirty="0">
                <a:solidFill>
                  <a:schemeClr val="bg1"/>
                </a:solidFill>
              </a:rPr>
              <a:t>&gt; </a:t>
            </a:r>
            <a:r>
              <a:rPr lang="en-US" sz="1600" b="1" i="1" dirty="0" err="1" smtClean="0">
                <a:solidFill>
                  <a:schemeClr val="bg1"/>
                </a:solidFill>
              </a:rPr>
              <a:t>docker</a:t>
            </a:r>
            <a:r>
              <a:rPr lang="en-US" sz="1600" b="1" i="1" dirty="0" smtClean="0">
                <a:solidFill>
                  <a:schemeClr val="bg1"/>
                </a:solidFill>
              </a:rPr>
              <a:t> </a:t>
            </a:r>
            <a:r>
              <a:rPr lang="en-US" sz="1600" b="1" i="1" dirty="0">
                <a:solidFill>
                  <a:schemeClr val="bg1"/>
                </a:solidFill>
              </a:rPr>
              <a:t>run --</a:t>
            </a:r>
            <a:r>
              <a:rPr lang="en-US" sz="1600" b="1" i="1" dirty="0" err="1">
                <a:solidFill>
                  <a:schemeClr val="bg1"/>
                </a:solidFill>
              </a:rPr>
              <a:t>rm</a:t>
            </a:r>
            <a:r>
              <a:rPr lang="en-US" sz="1600" b="1" i="1" dirty="0">
                <a:solidFill>
                  <a:schemeClr val="bg1"/>
                </a:solidFill>
              </a:rPr>
              <a:t> -it -p 8080:80 testing</a:t>
            </a:r>
          </a:p>
          <a:p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83968" y="555744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# Build stage</a:t>
            </a:r>
          </a:p>
          <a:p>
            <a:r>
              <a:rPr lang="en-US" sz="1600" dirty="0"/>
              <a:t>FROM mcr.microsoft.com/</a:t>
            </a:r>
            <a:r>
              <a:rPr lang="en-US" sz="1600" dirty="0" err="1"/>
              <a:t>dotnet</a:t>
            </a:r>
            <a:r>
              <a:rPr lang="en-US" sz="1600" dirty="0"/>
              <a:t>/core/sdk:2.2 AS build-</a:t>
            </a:r>
            <a:r>
              <a:rPr lang="en-US" sz="1600" dirty="0" err="1"/>
              <a:t>env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WORKDIR /generator</a:t>
            </a:r>
          </a:p>
          <a:p>
            <a:endParaRPr lang="en-US" sz="1600" dirty="0"/>
          </a:p>
          <a:p>
            <a:r>
              <a:rPr lang="en-US" sz="1600" dirty="0"/>
              <a:t># restore</a:t>
            </a:r>
          </a:p>
          <a:p>
            <a:r>
              <a:rPr lang="en-US" sz="1600" dirty="0"/>
              <a:t>COPY </a:t>
            </a:r>
            <a:r>
              <a:rPr lang="en-US" sz="1600" dirty="0" err="1"/>
              <a:t>api</a:t>
            </a:r>
            <a:r>
              <a:rPr lang="en-US" sz="1600" dirty="0"/>
              <a:t>/</a:t>
            </a:r>
            <a:r>
              <a:rPr lang="en-US" sz="1600" dirty="0" err="1"/>
              <a:t>api.csproj</a:t>
            </a:r>
            <a:r>
              <a:rPr lang="en-US" sz="1600" dirty="0"/>
              <a:t> ./</a:t>
            </a:r>
            <a:r>
              <a:rPr lang="en-US" sz="1600" dirty="0" err="1"/>
              <a:t>api</a:t>
            </a:r>
            <a:r>
              <a:rPr lang="en-US" sz="1600" dirty="0"/>
              <a:t>/</a:t>
            </a:r>
          </a:p>
          <a:p>
            <a:r>
              <a:rPr lang="en-US" sz="1600" dirty="0"/>
              <a:t>RUN </a:t>
            </a:r>
            <a:r>
              <a:rPr lang="en-US" sz="1600" dirty="0" err="1"/>
              <a:t>dotnet</a:t>
            </a:r>
            <a:r>
              <a:rPr lang="en-US" sz="1600" dirty="0"/>
              <a:t> restore </a:t>
            </a:r>
            <a:r>
              <a:rPr lang="en-US" sz="1600" dirty="0" err="1"/>
              <a:t>api</a:t>
            </a:r>
            <a:r>
              <a:rPr lang="en-US" sz="1600" dirty="0"/>
              <a:t>/</a:t>
            </a:r>
            <a:r>
              <a:rPr lang="en-US" sz="1600" dirty="0" err="1"/>
              <a:t>api.csproj</a:t>
            </a:r>
            <a:endParaRPr lang="en-US" sz="1600" dirty="0"/>
          </a:p>
          <a:p>
            <a:r>
              <a:rPr lang="en-US" sz="1600" dirty="0"/>
              <a:t>COPY tests/</a:t>
            </a:r>
            <a:r>
              <a:rPr lang="en-US" sz="1600" dirty="0" err="1"/>
              <a:t>tests.csproj</a:t>
            </a:r>
            <a:r>
              <a:rPr lang="en-US" sz="1600" dirty="0"/>
              <a:t> ./tests/</a:t>
            </a:r>
          </a:p>
          <a:p>
            <a:r>
              <a:rPr lang="en-US" sz="1600" dirty="0"/>
              <a:t>RUN </a:t>
            </a:r>
            <a:r>
              <a:rPr lang="en-US" sz="1600" dirty="0" err="1"/>
              <a:t>dotnet</a:t>
            </a:r>
            <a:r>
              <a:rPr lang="en-US" sz="1600" dirty="0"/>
              <a:t> restore tests/</a:t>
            </a:r>
            <a:r>
              <a:rPr lang="en-US" sz="1600" dirty="0" err="1"/>
              <a:t>tests.csproj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# copy </a:t>
            </a:r>
            <a:r>
              <a:rPr lang="en-US" sz="1600" dirty="0" err="1"/>
              <a:t>src</a:t>
            </a:r>
            <a:endParaRPr lang="en-US" sz="1600" dirty="0"/>
          </a:p>
          <a:p>
            <a:r>
              <a:rPr lang="en-US" sz="1600" dirty="0"/>
              <a:t>COPY . .</a:t>
            </a:r>
          </a:p>
          <a:p>
            <a:endParaRPr lang="en-US" sz="1600" dirty="0"/>
          </a:p>
          <a:p>
            <a:r>
              <a:rPr lang="en-US" sz="1600" dirty="0"/>
              <a:t># </a:t>
            </a:r>
            <a:r>
              <a:rPr lang="en-US" sz="1600" dirty="0" smtClean="0"/>
              <a:t>test</a:t>
            </a:r>
          </a:p>
          <a:p>
            <a:r>
              <a:rPr lang="en-US" sz="1600" dirty="0" smtClean="0"/>
              <a:t>RUN </a:t>
            </a:r>
            <a:r>
              <a:rPr lang="en-US" sz="1600" dirty="0" err="1"/>
              <a:t>dotnet</a:t>
            </a:r>
            <a:r>
              <a:rPr lang="en-US" sz="1600" dirty="0"/>
              <a:t> test </a:t>
            </a:r>
            <a:r>
              <a:rPr lang="en-US" sz="1600" dirty="0">
                <a:solidFill>
                  <a:srgbClr val="FF0000"/>
                </a:solidFill>
              </a:rPr>
              <a:t>tests/</a:t>
            </a:r>
            <a:r>
              <a:rPr lang="en-US" sz="1600" dirty="0" err="1">
                <a:solidFill>
                  <a:srgbClr val="FF0000"/>
                </a:solidFill>
              </a:rPr>
              <a:t>tests.csproj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/>
          </a:p>
          <a:p>
            <a:r>
              <a:rPr lang="en-US" sz="1600" dirty="0"/>
              <a:t># publish - note: will not occur unless test passes</a:t>
            </a:r>
          </a:p>
          <a:p>
            <a:r>
              <a:rPr lang="en-US" sz="1600" dirty="0"/>
              <a:t>RUN </a:t>
            </a:r>
            <a:r>
              <a:rPr lang="en-US" sz="1600" dirty="0" err="1"/>
              <a:t>dotnet</a:t>
            </a:r>
            <a:r>
              <a:rPr lang="en-US" sz="1600" dirty="0"/>
              <a:t> publish </a:t>
            </a:r>
            <a:r>
              <a:rPr lang="en-US" sz="1600" dirty="0" err="1"/>
              <a:t>api</a:t>
            </a:r>
            <a:r>
              <a:rPr lang="en-US" sz="1600" dirty="0"/>
              <a:t>/</a:t>
            </a:r>
            <a:r>
              <a:rPr lang="en-US" sz="1600" dirty="0" err="1"/>
              <a:t>api.csproj</a:t>
            </a:r>
            <a:r>
              <a:rPr lang="en-US" sz="1600" dirty="0"/>
              <a:t> -o /publish</a:t>
            </a:r>
          </a:p>
          <a:p>
            <a:endParaRPr lang="en-US" sz="1600" dirty="0"/>
          </a:p>
          <a:p>
            <a:r>
              <a:rPr lang="en-US" sz="1600" dirty="0"/>
              <a:t># Runtime stage</a:t>
            </a:r>
          </a:p>
          <a:p>
            <a:r>
              <a:rPr lang="en-US" sz="1600" dirty="0"/>
              <a:t>FROM mcr.microsoft.com/</a:t>
            </a:r>
            <a:r>
              <a:rPr lang="en-US" sz="1600" dirty="0" err="1"/>
              <a:t>dotnet</a:t>
            </a:r>
            <a:r>
              <a:rPr lang="en-US" sz="1600" dirty="0"/>
              <a:t>/core/aspnet:2.2</a:t>
            </a:r>
          </a:p>
          <a:p>
            <a:r>
              <a:rPr lang="en-US" sz="1600" dirty="0"/>
              <a:t>COPY --from=build-</a:t>
            </a:r>
            <a:r>
              <a:rPr lang="en-US" sz="1600" dirty="0" err="1"/>
              <a:t>env</a:t>
            </a:r>
            <a:r>
              <a:rPr lang="en-US" sz="1600" dirty="0"/>
              <a:t> /publish /publish</a:t>
            </a:r>
          </a:p>
          <a:p>
            <a:r>
              <a:rPr lang="en-US" sz="1600" dirty="0"/>
              <a:t>WORKDIR /publish</a:t>
            </a:r>
          </a:p>
          <a:p>
            <a:r>
              <a:rPr lang="en-US" sz="1600" dirty="0"/>
              <a:t>ENTRYPOINT ["</a:t>
            </a:r>
            <a:r>
              <a:rPr lang="en-US" sz="1600" dirty="0" err="1"/>
              <a:t>dotnet</a:t>
            </a:r>
            <a:r>
              <a:rPr lang="en-US" sz="1600" dirty="0"/>
              <a:t>", "api.dll</a:t>
            </a:r>
            <a:r>
              <a:rPr lang="en-US" sz="1600" dirty="0" smtClean="0"/>
              <a:t>"]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9193813" y="1648000"/>
            <a:ext cx="2818657" cy="33855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</a:rPr>
              <a:t>&gt; </a:t>
            </a:r>
            <a:r>
              <a:rPr lang="en-US" sz="1600" b="1" i="1" dirty="0" err="1">
                <a:solidFill>
                  <a:schemeClr val="bg1"/>
                </a:solidFill>
              </a:rPr>
              <a:t>docker</a:t>
            </a:r>
            <a:r>
              <a:rPr lang="en-US" sz="1600" b="1" i="1" dirty="0">
                <a:solidFill>
                  <a:schemeClr val="bg1"/>
                </a:solidFill>
              </a:rPr>
              <a:t>-compose up –d –build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5910" y="25815"/>
            <a:ext cx="3553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Build Test and Package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2" y="1294057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12231" y="-14417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421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10" y="25815"/>
            <a:ext cx="1528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Tag Build</a:t>
            </a:r>
          </a:p>
        </p:txBody>
      </p:sp>
      <p:sp>
        <p:nvSpPr>
          <p:cNvPr id="5" name="Rectangle 4"/>
          <p:cNvSpPr/>
          <p:nvPr/>
        </p:nvSpPr>
        <p:spPr>
          <a:xfrm>
            <a:off x="889933" y="1002347"/>
            <a:ext cx="84695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d</a:t>
            </a:r>
            <a:r>
              <a:rPr lang="en-US" sz="2000" dirty="0" err="1" smtClean="0"/>
              <a:t>ocker</a:t>
            </a:r>
            <a:r>
              <a:rPr lang="en-US" sz="2000" dirty="0" smtClean="0"/>
              <a:t> build </a:t>
            </a:r>
            <a:r>
              <a:rPr lang="en-US" sz="2000" dirty="0"/>
              <a:t>-t "</a:t>
            </a:r>
            <a:r>
              <a:rPr lang="en-US" sz="2000" dirty="0">
                <a:solidFill>
                  <a:srgbClr val="ED7D3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localhost:55000</a:t>
            </a:r>
            <a:r>
              <a:rPr lang="en-US" sz="2000" dirty="0"/>
              <a:t>/</a:t>
            </a:r>
            <a:r>
              <a:rPr lang="en-US" sz="20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</a:t>
            </a:r>
            <a:r>
              <a:rPr lang="en-US" sz="2000" dirty="0"/>
              <a:t>:</a:t>
            </a:r>
            <a:r>
              <a:rPr lang="en-US" sz="2000" dirty="0">
                <a:solidFill>
                  <a:srgbClr val="53813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man_ci-01</a:t>
            </a:r>
            <a:r>
              <a:rPr lang="en-US" sz="2000" dirty="0"/>
              <a:t>" --no-cache </a:t>
            </a:r>
            <a:r>
              <a:rPr lang="en-US" sz="2000" dirty="0" smtClean="0"/>
              <a:t>.</a:t>
            </a:r>
          </a:p>
          <a:p>
            <a:r>
              <a:rPr lang="en-US" sz="2000" dirty="0" smtClean="0">
                <a:solidFill>
                  <a:srgbClr val="ED7D3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^^ </a:t>
            </a:r>
            <a:r>
              <a:rPr lang="en-US" sz="2000" dirty="0">
                <a:solidFill>
                  <a:srgbClr val="ED7D3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         </a:t>
            </a:r>
            <a:r>
              <a:rPr lang="en-US" sz="2000" dirty="0" err="1" smtClean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alias</a:t>
            </a:r>
            <a:r>
              <a:rPr lang="en-US" sz="2000" dirty="0" err="1" smtClean="0">
                <a:solidFill>
                  <a:srgbClr val="ED7D3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dirty="0" err="1" smtClean="0">
                <a:solidFill>
                  <a:srgbClr val="53813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  <a:r>
              <a:rPr lang="en-US" sz="2000" dirty="0">
                <a:solidFill>
                  <a:srgbClr val="ED7D3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^^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10" y="1834596"/>
            <a:ext cx="11960891" cy="11615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5380" y="4271194"/>
            <a:ext cx="4349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push </a:t>
            </a:r>
            <a:r>
              <a:rPr lang="en-US" dirty="0">
                <a:solidFill>
                  <a:srgbClr val="ED7D3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localhost:55000</a:t>
            </a:r>
            <a:r>
              <a:rPr lang="en-US" dirty="0"/>
              <a:t>/</a:t>
            </a:r>
            <a:r>
              <a:rPr lang="en-US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</a:t>
            </a:r>
            <a:r>
              <a:rPr lang="en-US" dirty="0"/>
              <a:t>:</a:t>
            </a:r>
            <a:r>
              <a:rPr lang="en-US" dirty="0">
                <a:solidFill>
                  <a:srgbClr val="53813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man_ci-01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5910" y="3566755"/>
            <a:ext cx="25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Push to Registry</a:t>
            </a:r>
          </a:p>
        </p:txBody>
      </p:sp>
      <p:sp>
        <p:nvSpPr>
          <p:cNvPr id="9" name="Rectangle 8"/>
          <p:cNvSpPr/>
          <p:nvPr/>
        </p:nvSpPr>
        <p:spPr>
          <a:xfrm>
            <a:off x="8122814" y="45296"/>
            <a:ext cx="39070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 &gt;&gt;&gt; </a:t>
            </a:r>
            <a:r>
              <a:rPr lang="en-US" sz="2800" b="1" dirty="0" smtClean="0">
                <a:solidFill>
                  <a:srgbClr val="FF0000"/>
                </a:solidFill>
              </a:rPr>
              <a:t>Local Docker Images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29069" y="3566755"/>
            <a:ext cx="3300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  &gt;&gt;&gt; Hosted Registry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699" y="4455860"/>
            <a:ext cx="4095750" cy="22098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514162" y="5609558"/>
            <a:ext cx="6096000" cy="981423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Registry website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sng" dirty="0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localhost:55000/v2/_catalog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sng" dirty="0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://localhost:55000/v2/gen/tags/list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9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517" y="36159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image="localhost:55000/</a:t>
            </a:r>
            <a:r>
              <a:rPr lang="en-US" dirty="0" err="1"/>
              <a:t>gen:ci</a:t>
            </a:r>
            <a:r>
              <a:rPr lang="en-US" dirty="0"/>
              <a:t>-%</a:t>
            </a:r>
            <a:r>
              <a:rPr lang="en-US" dirty="0" err="1"/>
              <a:t>build.number</a:t>
            </a:r>
            <a:r>
              <a:rPr lang="en-US" dirty="0"/>
              <a:t>%"</a:t>
            </a:r>
          </a:p>
          <a:p>
            <a:r>
              <a:rPr lang="en-US" dirty="0" err="1"/>
              <a:t>docker</a:t>
            </a:r>
            <a:r>
              <a:rPr lang="en-US" dirty="0"/>
              <a:t> build -t $image --no-cache .</a:t>
            </a:r>
          </a:p>
          <a:p>
            <a:endParaRPr lang="en-US" dirty="0"/>
          </a:p>
          <a:p>
            <a:r>
              <a:rPr lang="en-US" dirty="0" err="1"/>
              <a:t>docker</a:t>
            </a:r>
            <a:r>
              <a:rPr lang="en-US" dirty="0"/>
              <a:t> push $image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101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CI Server - Tie All Together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287125" y="356548"/>
            <a:ext cx="4891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Web Hook </a:t>
            </a:r>
            <a:r>
              <a:rPr lang="en-US" sz="2800" dirty="0" smtClean="0"/>
              <a:t>– Sonalysts </a:t>
            </a:r>
            <a:r>
              <a:rPr lang="en-US" sz="2800" dirty="0" err="1" smtClean="0"/>
              <a:t>Bitbucket</a:t>
            </a:r>
            <a:endParaRPr lang="en-US" sz="2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772675" y="2835635"/>
            <a:ext cx="8073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Build Steps </a:t>
            </a:r>
            <a:r>
              <a:rPr lang="en-US" sz="2800" dirty="0" smtClean="0"/>
              <a:t>– </a:t>
            </a:r>
            <a:r>
              <a:rPr lang="en-US" sz="2400" dirty="0" smtClean="0"/>
              <a:t>Build &amp; Test code, Tag &amp; Push Image to Registry</a:t>
            </a:r>
            <a:endParaRPr lang="en-US" sz="2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489" y="898046"/>
            <a:ext cx="9348533" cy="16581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675" y="5096207"/>
            <a:ext cx="6307359" cy="1653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29" y="1345939"/>
            <a:ext cx="2686464" cy="4556097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469947" y="3097245"/>
            <a:ext cx="1302728" cy="0"/>
          </a:xfrm>
          <a:prstGeom prst="line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449357" y="2556164"/>
            <a:ext cx="958861" cy="113216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11761" y="3259931"/>
            <a:ext cx="2260914" cy="2191966"/>
          </a:xfrm>
          <a:prstGeom prst="line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469947" y="5731785"/>
            <a:ext cx="1431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triggered when branch changes</a:t>
            </a:r>
          </a:p>
        </p:txBody>
      </p:sp>
    </p:spTree>
    <p:extLst>
      <p:ext uri="{BB962C8B-B14F-4D97-AF65-F5344CB8AC3E}">
        <p14:creationId xmlns:p14="http://schemas.microsoft.com/office/powerpoint/2010/main" val="3374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561</Words>
  <Application>Microsoft Office PowerPoint</Application>
  <PresentationFormat>Widescreen</PresentationFormat>
  <Paragraphs>131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Sonalysts,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Aubin</dc:creator>
  <cp:lastModifiedBy>Keith Aubin</cp:lastModifiedBy>
  <cp:revision>54</cp:revision>
  <dcterms:created xsi:type="dcterms:W3CDTF">2019-06-18T03:27:08Z</dcterms:created>
  <dcterms:modified xsi:type="dcterms:W3CDTF">2020-05-08T19:13:20Z</dcterms:modified>
</cp:coreProperties>
</file>