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601200" cy="12801600" type="A3"/>
  <p:notesSz cx="6858000" cy="9144000"/>
  <p:defaultTextStyle>
    <a:defPPr>
      <a:defRPr lang="en-US"/>
    </a:defPPr>
    <a:lvl1pPr marL="0" algn="l" defTabSz="1075237" rtl="0" eaLnBrk="1" latinLnBrk="0" hangingPunct="1">
      <a:defRPr sz="2100" kern="1200">
        <a:solidFill>
          <a:schemeClr val="tx1"/>
        </a:solidFill>
        <a:latin typeface="+mn-lt"/>
        <a:ea typeface="+mn-ea"/>
        <a:cs typeface="+mn-cs"/>
      </a:defRPr>
    </a:lvl1pPr>
    <a:lvl2pPr marL="537618" algn="l" defTabSz="1075237" rtl="0" eaLnBrk="1" latinLnBrk="0" hangingPunct="1">
      <a:defRPr sz="2100" kern="1200">
        <a:solidFill>
          <a:schemeClr val="tx1"/>
        </a:solidFill>
        <a:latin typeface="+mn-lt"/>
        <a:ea typeface="+mn-ea"/>
        <a:cs typeface="+mn-cs"/>
      </a:defRPr>
    </a:lvl2pPr>
    <a:lvl3pPr marL="1075237" algn="l" defTabSz="1075237" rtl="0" eaLnBrk="1" latinLnBrk="0" hangingPunct="1">
      <a:defRPr sz="2100" kern="1200">
        <a:solidFill>
          <a:schemeClr val="tx1"/>
        </a:solidFill>
        <a:latin typeface="+mn-lt"/>
        <a:ea typeface="+mn-ea"/>
        <a:cs typeface="+mn-cs"/>
      </a:defRPr>
    </a:lvl3pPr>
    <a:lvl4pPr marL="1612660" algn="l" defTabSz="1075237" rtl="0" eaLnBrk="1" latinLnBrk="0" hangingPunct="1">
      <a:defRPr sz="2100" kern="1200">
        <a:solidFill>
          <a:schemeClr val="tx1"/>
        </a:solidFill>
        <a:latin typeface="+mn-lt"/>
        <a:ea typeface="+mn-ea"/>
        <a:cs typeface="+mn-cs"/>
      </a:defRPr>
    </a:lvl4pPr>
    <a:lvl5pPr marL="2150279" algn="l" defTabSz="1075237" rtl="0" eaLnBrk="1" latinLnBrk="0" hangingPunct="1">
      <a:defRPr sz="2100" kern="1200">
        <a:solidFill>
          <a:schemeClr val="tx1"/>
        </a:solidFill>
        <a:latin typeface="+mn-lt"/>
        <a:ea typeface="+mn-ea"/>
        <a:cs typeface="+mn-cs"/>
      </a:defRPr>
    </a:lvl5pPr>
    <a:lvl6pPr marL="2687897" algn="l" defTabSz="1075237" rtl="0" eaLnBrk="1" latinLnBrk="0" hangingPunct="1">
      <a:defRPr sz="2100" kern="1200">
        <a:solidFill>
          <a:schemeClr val="tx1"/>
        </a:solidFill>
        <a:latin typeface="+mn-lt"/>
        <a:ea typeface="+mn-ea"/>
        <a:cs typeface="+mn-cs"/>
      </a:defRPr>
    </a:lvl6pPr>
    <a:lvl7pPr marL="3225515" algn="l" defTabSz="1075237" rtl="0" eaLnBrk="1" latinLnBrk="0" hangingPunct="1">
      <a:defRPr sz="2100" kern="1200">
        <a:solidFill>
          <a:schemeClr val="tx1"/>
        </a:solidFill>
        <a:latin typeface="+mn-lt"/>
        <a:ea typeface="+mn-ea"/>
        <a:cs typeface="+mn-cs"/>
      </a:defRPr>
    </a:lvl7pPr>
    <a:lvl8pPr marL="3763134" algn="l" defTabSz="1075237" rtl="0" eaLnBrk="1" latinLnBrk="0" hangingPunct="1">
      <a:defRPr sz="2100" kern="1200">
        <a:solidFill>
          <a:schemeClr val="tx1"/>
        </a:solidFill>
        <a:latin typeface="+mn-lt"/>
        <a:ea typeface="+mn-ea"/>
        <a:cs typeface="+mn-cs"/>
      </a:defRPr>
    </a:lvl8pPr>
    <a:lvl9pPr marL="4300558" algn="l" defTabSz="1075237"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1520" userDrawn="1">
          <p15:clr>
            <a:srgbClr val="A4A3A4"/>
          </p15:clr>
        </p15:guide>
        <p15:guide id="3" orient="horz" pos="4032">
          <p15:clr>
            <a:srgbClr val="A4A3A4"/>
          </p15:clr>
        </p15:guide>
        <p15:guide id="4"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FF"/>
    <a:srgbClr val="FFFFCC"/>
    <a:srgbClr val="38F8F8"/>
    <a:srgbClr val="F93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580" autoAdjust="0"/>
  </p:normalViewPr>
  <p:slideViewPr>
    <p:cSldViewPr snapToGrid="0" showGuides="1">
      <p:cViewPr>
        <p:scale>
          <a:sx n="50" d="100"/>
          <a:sy n="50" d="100"/>
        </p:scale>
        <p:origin x="2822" y="-86"/>
      </p:cViewPr>
      <p:guideLst>
        <p:guide orient="horz" pos="11520"/>
        <p:guide pos="11520"/>
        <p:guide orient="horz" pos="4032"/>
        <p:guide pos="30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7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900"/>
            </a:lvl1pPr>
            <a:lvl2pPr marL="559979" indent="0" algn="ctr">
              <a:buNone/>
              <a:defRPr sz="2400"/>
            </a:lvl2pPr>
            <a:lvl3pPr marL="1119957" indent="0" algn="ctr">
              <a:buNone/>
              <a:defRPr sz="2200"/>
            </a:lvl3pPr>
            <a:lvl4pPr marL="1679936" indent="0" algn="ctr">
              <a:buNone/>
              <a:defRPr sz="2000"/>
            </a:lvl4pPr>
            <a:lvl5pPr marL="2239914" indent="0" algn="ctr">
              <a:buNone/>
              <a:defRPr sz="2000"/>
            </a:lvl5pPr>
            <a:lvl6pPr marL="2799893" indent="0" algn="ctr">
              <a:buNone/>
              <a:defRPr sz="2000"/>
            </a:lvl6pPr>
            <a:lvl7pPr marL="3359871" indent="0" algn="ctr">
              <a:buNone/>
              <a:defRPr sz="2000"/>
            </a:lvl7pPr>
            <a:lvl8pPr marL="3919850" indent="0" algn="ctr">
              <a:buNone/>
              <a:defRPr sz="2000"/>
            </a:lvl8pPr>
            <a:lvl9pPr marL="4479828"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883747-A2C1-41AD-8BB0-F19E61EF61C9}"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3747-A2C1-41AD-8BB0-F19E61EF61C9}"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3747-A2C1-41AD-8BB0-F19E61EF61C9}"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883747-A2C1-41AD-8BB0-F19E61EF61C9}"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7300"/>
            </a:lvl1pPr>
          </a:lstStyle>
          <a:p>
            <a:r>
              <a:rPr lang="en-US"/>
              <a:t>Click to edit Master title style</a:t>
            </a:r>
            <a:endParaRPr lang="en-US" dirty="0"/>
          </a:p>
        </p:txBody>
      </p:sp>
      <p:sp>
        <p:nvSpPr>
          <p:cNvPr id="3" name="Text Placeholder 2"/>
          <p:cNvSpPr>
            <a:spLocks noGrp="1"/>
          </p:cNvSpPr>
          <p:nvPr>
            <p:ph type="body" idx="1"/>
          </p:nvPr>
        </p:nvSpPr>
        <p:spPr>
          <a:xfrm>
            <a:off x="655082" y="8567001"/>
            <a:ext cx="8281035" cy="2800349"/>
          </a:xfrm>
        </p:spPr>
        <p:txBody>
          <a:bodyPr/>
          <a:lstStyle>
            <a:lvl1pPr marL="0" indent="0">
              <a:buNone/>
              <a:defRPr sz="2900">
                <a:solidFill>
                  <a:schemeClr val="tx1"/>
                </a:solidFill>
              </a:defRPr>
            </a:lvl1pPr>
            <a:lvl2pPr marL="559979" indent="0">
              <a:buNone/>
              <a:defRPr sz="2400">
                <a:solidFill>
                  <a:schemeClr val="tx1">
                    <a:tint val="75000"/>
                  </a:schemeClr>
                </a:solidFill>
              </a:defRPr>
            </a:lvl2pPr>
            <a:lvl3pPr marL="1119957" indent="0">
              <a:buNone/>
              <a:defRPr sz="2200">
                <a:solidFill>
                  <a:schemeClr val="tx1">
                    <a:tint val="75000"/>
                  </a:schemeClr>
                </a:solidFill>
              </a:defRPr>
            </a:lvl3pPr>
            <a:lvl4pPr marL="1679936" indent="0">
              <a:buNone/>
              <a:defRPr sz="2000">
                <a:solidFill>
                  <a:schemeClr val="tx1">
                    <a:tint val="75000"/>
                  </a:schemeClr>
                </a:solidFill>
              </a:defRPr>
            </a:lvl4pPr>
            <a:lvl5pPr marL="2239914" indent="0">
              <a:buNone/>
              <a:defRPr sz="2000">
                <a:solidFill>
                  <a:schemeClr val="tx1">
                    <a:tint val="75000"/>
                  </a:schemeClr>
                </a:solidFill>
              </a:defRPr>
            </a:lvl5pPr>
            <a:lvl6pPr marL="2799893" indent="0">
              <a:buNone/>
              <a:defRPr sz="2000">
                <a:solidFill>
                  <a:schemeClr val="tx1">
                    <a:tint val="75000"/>
                  </a:schemeClr>
                </a:solidFill>
              </a:defRPr>
            </a:lvl6pPr>
            <a:lvl7pPr marL="3359871" indent="0">
              <a:buNone/>
              <a:defRPr sz="2000">
                <a:solidFill>
                  <a:schemeClr val="tx1">
                    <a:tint val="75000"/>
                  </a:schemeClr>
                </a:solidFill>
              </a:defRPr>
            </a:lvl7pPr>
            <a:lvl8pPr marL="3919850" indent="0">
              <a:buNone/>
              <a:defRPr sz="2000">
                <a:solidFill>
                  <a:schemeClr val="tx1">
                    <a:tint val="75000"/>
                  </a:schemeClr>
                </a:solidFill>
              </a:defRPr>
            </a:lvl8pPr>
            <a:lvl9pPr marL="4479828"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83747-A2C1-41AD-8BB0-F19E61EF61C9}"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883747-A2C1-41AD-8BB0-F19E61EF61C9}"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900" b="1"/>
            </a:lvl1pPr>
            <a:lvl2pPr marL="559979" indent="0">
              <a:buNone/>
              <a:defRPr sz="2400" b="1"/>
            </a:lvl2pPr>
            <a:lvl3pPr marL="1119957" indent="0">
              <a:buNone/>
              <a:defRPr sz="2200" b="1"/>
            </a:lvl3pPr>
            <a:lvl4pPr marL="1679936" indent="0">
              <a:buNone/>
              <a:defRPr sz="2000" b="1"/>
            </a:lvl4pPr>
            <a:lvl5pPr marL="2239914" indent="0">
              <a:buNone/>
              <a:defRPr sz="2000" b="1"/>
            </a:lvl5pPr>
            <a:lvl6pPr marL="2799893" indent="0">
              <a:buNone/>
              <a:defRPr sz="2000" b="1"/>
            </a:lvl6pPr>
            <a:lvl7pPr marL="3359871" indent="0">
              <a:buNone/>
              <a:defRPr sz="2000" b="1"/>
            </a:lvl7pPr>
            <a:lvl8pPr marL="3919850" indent="0">
              <a:buNone/>
              <a:defRPr sz="2000" b="1"/>
            </a:lvl8pPr>
            <a:lvl9pPr marL="4479828" indent="0">
              <a:buNone/>
              <a:defRPr sz="200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900" b="1"/>
            </a:lvl1pPr>
            <a:lvl2pPr marL="559979" indent="0">
              <a:buNone/>
              <a:defRPr sz="2400" b="1"/>
            </a:lvl2pPr>
            <a:lvl3pPr marL="1119957" indent="0">
              <a:buNone/>
              <a:defRPr sz="2200" b="1"/>
            </a:lvl3pPr>
            <a:lvl4pPr marL="1679936" indent="0">
              <a:buNone/>
              <a:defRPr sz="2000" b="1"/>
            </a:lvl4pPr>
            <a:lvl5pPr marL="2239914" indent="0">
              <a:buNone/>
              <a:defRPr sz="2000" b="1"/>
            </a:lvl5pPr>
            <a:lvl6pPr marL="2799893" indent="0">
              <a:buNone/>
              <a:defRPr sz="2000" b="1"/>
            </a:lvl6pPr>
            <a:lvl7pPr marL="3359871" indent="0">
              <a:buNone/>
              <a:defRPr sz="2000" b="1"/>
            </a:lvl7pPr>
            <a:lvl8pPr marL="3919850" indent="0">
              <a:buNone/>
              <a:defRPr sz="2000" b="1"/>
            </a:lvl8pPr>
            <a:lvl9pPr marL="4479828" indent="0">
              <a:buNone/>
              <a:defRPr sz="200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883747-A2C1-41AD-8BB0-F19E61EF61C9}"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883747-A2C1-41AD-8BB0-F19E61EF61C9}"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83747-A2C1-41AD-8BB0-F19E61EF61C9}"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900"/>
            </a:lvl1pPr>
          </a:lstStyle>
          <a:p>
            <a:r>
              <a:rPr lang="en-US"/>
              <a:t>Click to edit Master title style</a:t>
            </a:r>
            <a:endParaRPr lang="en-US" dirty="0"/>
          </a:p>
        </p:txBody>
      </p:sp>
      <p:sp>
        <p:nvSpPr>
          <p:cNvPr id="3" name="Content Placeholder 2"/>
          <p:cNvSpPr>
            <a:spLocks noGrp="1"/>
          </p:cNvSpPr>
          <p:nvPr>
            <p:ph idx="1"/>
          </p:nvPr>
        </p:nvSpPr>
        <p:spPr>
          <a:xfrm>
            <a:off x="4081760" y="1843197"/>
            <a:ext cx="4860608" cy="9097433"/>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2000"/>
            </a:lvl1pPr>
            <a:lvl2pPr marL="559979" indent="0">
              <a:buNone/>
              <a:defRPr sz="1700"/>
            </a:lvl2pPr>
            <a:lvl3pPr marL="1119957" indent="0">
              <a:buNone/>
              <a:defRPr sz="1500"/>
            </a:lvl3pPr>
            <a:lvl4pPr marL="1679936" indent="0">
              <a:buNone/>
              <a:defRPr sz="1200"/>
            </a:lvl4pPr>
            <a:lvl5pPr marL="2239914" indent="0">
              <a:buNone/>
              <a:defRPr sz="1200"/>
            </a:lvl5pPr>
            <a:lvl6pPr marL="2799893" indent="0">
              <a:buNone/>
              <a:defRPr sz="1200"/>
            </a:lvl6pPr>
            <a:lvl7pPr marL="3359871" indent="0">
              <a:buNone/>
              <a:defRPr sz="1200"/>
            </a:lvl7pPr>
            <a:lvl8pPr marL="3919850" indent="0">
              <a:buNone/>
              <a:defRPr sz="1200"/>
            </a:lvl8pPr>
            <a:lvl9pPr marL="447982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F883747-A2C1-41AD-8BB0-F19E61EF61C9}"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9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7"/>
            <a:ext cx="4860608" cy="9097433"/>
          </a:xfrm>
        </p:spPr>
        <p:txBody>
          <a:bodyPr anchor="t"/>
          <a:lstStyle>
            <a:lvl1pPr marL="0" indent="0">
              <a:buNone/>
              <a:defRPr sz="3900"/>
            </a:lvl1pPr>
            <a:lvl2pPr marL="559979" indent="0">
              <a:buNone/>
              <a:defRPr sz="3400"/>
            </a:lvl2pPr>
            <a:lvl3pPr marL="1119957" indent="0">
              <a:buNone/>
              <a:defRPr sz="2900"/>
            </a:lvl3pPr>
            <a:lvl4pPr marL="1679936" indent="0">
              <a:buNone/>
              <a:defRPr sz="2400"/>
            </a:lvl4pPr>
            <a:lvl5pPr marL="2239914" indent="0">
              <a:buNone/>
              <a:defRPr sz="2400"/>
            </a:lvl5pPr>
            <a:lvl6pPr marL="2799893" indent="0">
              <a:buNone/>
              <a:defRPr sz="2400"/>
            </a:lvl6pPr>
            <a:lvl7pPr marL="3359871" indent="0">
              <a:buNone/>
              <a:defRPr sz="2400"/>
            </a:lvl7pPr>
            <a:lvl8pPr marL="3919850" indent="0">
              <a:buNone/>
              <a:defRPr sz="2400"/>
            </a:lvl8pPr>
            <a:lvl9pPr marL="4479828"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2000"/>
            </a:lvl1pPr>
            <a:lvl2pPr marL="559979" indent="0">
              <a:buNone/>
              <a:defRPr sz="1700"/>
            </a:lvl2pPr>
            <a:lvl3pPr marL="1119957" indent="0">
              <a:buNone/>
              <a:defRPr sz="1500"/>
            </a:lvl3pPr>
            <a:lvl4pPr marL="1679936" indent="0">
              <a:buNone/>
              <a:defRPr sz="1200"/>
            </a:lvl4pPr>
            <a:lvl5pPr marL="2239914" indent="0">
              <a:buNone/>
              <a:defRPr sz="1200"/>
            </a:lvl5pPr>
            <a:lvl6pPr marL="2799893" indent="0">
              <a:buNone/>
              <a:defRPr sz="1200"/>
            </a:lvl6pPr>
            <a:lvl7pPr marL="3359871" indent="0">
              <a:buNone/>
              <a:defRPr sz="1200"/>
            </a:lvl7pPr>
            <a:lvl8pPr marL="3919850" indent="0">
              <a:buNone/>
              <a:defRPr sz="1200"/>
            </a:lvl8pPr>
            <a:lvl9pPr marL="447982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F883747-A2C1-41AD-8BB0-F19E61EF61C9}"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E1E72-B1F6-4848-8C5C-8D36DAFDFF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27999" tIns="13999" rIns="27999" bIns="1399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27999" tIns="13999" rIns="27999" bIns="139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27999" tIns="13999" rIns="27999" bIns="13999" rtlCol="0" anchor="ctr"/>
          <a:lstStyle>
            <a:lvl1pPr algn="l">
              <a:defRPr sz="1500">
                <a:solidFill>
                  <a:schemeClr val="tx1">
                    <a:tint val="75000"/>
                  </a:schemeClr>
                </a:solidFill>
              </a:defRPr>
            </a:lvl1pPr>
          </a:lstStyle>
          <a:p>
            <a:fld id="{1F883747-A2C1-41AD-8BB0-F19E61EF61C9}" type="datetimeFigureOut">
              <a:rPr lang="en-US" smtClean="0"/>
              <a:t>12/17/2023</a:t>
            </a:fld>
            <a:endParaRPr lang="en-US"/>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27999" tIns="13999" rIns="27999" bIns="13999"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27999" tIns="13999" rIns="27999" bIns="13999" rtlCol="0" anchor="ctr"/>
          <a:lstStyle>
            <a:lvl1pPr algn="r">
              <a:defRPr sz="1500">
                <a:solidFill>
                  <a:schemeClr val="tx1">
                    <a:tint val="75000"/>
                  </a:schemeClr>
                </a:solidFill>
              </a:defRPr>
            </a:lvl1pPr>
          </a:lstStyle>
          <a:p>
            <a:fld id="{CE1E1E72-B1F6-4848-8C5C-8D36DAFDFF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119957"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79989" indent="-279989" algn="l" defTabSz="1119957" rtl="0" eaLnBrk="1" latinLnBrk="0" hangingPunct="1">
        <a:lnSpc>
          <a:spcPct val="90000"/>
        </a:lnSpc>
        <a:spcBef>
          <a:spcPts val="1225"/>
        </a:spcBef>
        <a:buFont typeface="Arial" panose="020B0604020202020204" pitchFamily="34" charset="0"/>
        <a:buChar char="•"/>
        <a:defRPr sz="3400" kern="1200">
          <a:solidFill>
            <a:schemeClr val="tx1"/>
          </a:solidFill>
          <a:latin typeface="+mn-lt"/>
          <a:ea typeface="+mn-ea"/>
          <a:cs typeface="+mn-cs"/>
        </a:defRPr>
      </a:lvl1pPr>
      <a:lvl2pPr marL="839968" indent="-279989" algn="l" defTabSz="1119957" rtl="0" eaLnBrk="1" latinLnBrk="0" hangingPunct="1">
        <a:lnSpc>
          <a:spcPct val="90000"/>
        </a:lnSpc>
        <a:spcBef>
          <a:spcPts val="612"/>
        </a:spcBef>
        <a:buFont typeface="Arial" panose="020B0604020202020204" pitchFamily="34" charset="0"/>
        <a:buChar char="•"/>
        <a:defRPr sz="2900" kern="1200">
          <a:solidFill>
            <a:schemeClr val="tx1"/>
          </a:solidFill>
          <a:latin typeface="+mn-lt"/>
          <a:ea typeface="+mn-ea"/>
          <a:cs typeface="+mn-cs"/>
        </a:defRPr>
      </a:lvl2pPr>
      <a:lvl3pPr marL="1399946" indent="-279989" algn="l" defTabSz="1119957" rtl="0" eaLnBrk="1" latinLnBrk="0" hangingPunct="1">
        <a:lnSpc>
          <a:spcPct val="90000"/>
        </a:lnSpc>
        <a:spcBef>
          <a:spcPts val="612"/>
        </a:spcBef>
        <a:buFont typeface="Arial" panose="020B0604020202020204" pitchFamily="34" charset="0"/>
        <a:buChar char="•"/>
        <a:defRPr sz="2400" kern="1200">
          <a:solidFill>
            <a:schemeClr val="tx1"/>
          </a:solidFill>
          <a:latin typeface="+mn-lt"/>
          <a:ea typeface="+mn-ea"/>
          <a:cs typeface="+mn-cs"/>
        </a:defRPr>
      </a:lvl3pPr>
      <a:lvl4pPr marL="1959925"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4pPr>
      <a:lvl5pPr marL="2519904"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5pPr>
      <a:lvl6pPr marL="3079882"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6pPr>
      <a:lvl7pPr marL="3639861"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7pPr>
      <a:lvl8pPr marL="4199839"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8pPr>
      <a:lvl9pPr marL="4759818" indent="-279989" algn="l" defTabSz="1119957" rtl="0" eaLnBrk="1" latinLnBrk="0" hangingPunct="1">
        <a:lnSpc>
          <a:spcPct val="90000"/>
        </a:lnSpc>
        <a:spcBef>
          <a:spcPts val="612"/>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119957" rtl="0" eaLnBrk="1" latinLnBrk="0" hangingPunct="1">
        <a:defRPr sz="2200" kern="1200">
          <a:solidFill>
            <a:schemeClr val="tx1"/>
          </a:solidFill>
          <a:latin typeface="+mn-lt"/>
          <a:ea typeface="+mn-ea"/>
          <a:cs typeface="+mn-cs"/>
        </a:defRPr>
      </a:lvl1pPr>
      <a:lvl2pPr marL="559979" algn="l" defTabSz="1119957" rtl="0" eaLnBrk="1" latinLnBrk="0" hangingPunct="1">
        <a:defRPr sz="2200" kern="1200">
          <a:solidFill>
            <a:schemeClr val="tx1"/>
          </a:solidFill>
          <a:latin typeface="+mn-lt"/>
          <a:ea typeface="+mn-ea"/>
          <a:cs typeface="+mn-cs"/>
        </a:defRPr>
      </a:lvl2pPr>
      <a:lvl3pPr marL="1119957" algn="l" defTabSz="1119957" rtl="0" eaLnBrk="1" latinLnBrk="0" hangingPunct="1">
        <a:defRPr sz="2200" kern="1200">
          <a:solidFill>
            <a:schemeClr val="tx1"/>
          </a:solidFill>
          <a:latin typeface="+mn-lt"/>
          <a:ea typeface="+mn-ea"/>
          <a:cs typeface="+mn-cs"/>
        </a:defRPr>
      </a:lvl3pPr>
      <a:lvl4pPr marL="1679936" algn="l" defTabSz="1119957" rtl="0" eaLnBrk="1" latinLnBrk="0" hangingPunct="1">
        <a:defRPr sz="2200" kern="1200">
          <a:solidFill>
            <a:schemeClr val="tx1"/>
          </a:solidFill>
          <a:latin typeface="+mn-lt"/>
          <a:ea typeface="+mn-ea"/>
          <a:cs typeface="+mn-cs"/>
        </a:defRPr>
      </a:lvl4pPr>
      <a:lvl5pPr marL="2239914" algn="l" defTabSz="1119957" rtl="0" eaLnBrk="1" latinLnBrk="0" hangingPunct="1">
        <a:defRPr sz="2200" kern="1200">
          <a:solidFill>
            <a:schemeClr val="tx1"/>
          </a:solidFill>
          <a:latin typeface="+mn-lt"/>
          <a:ea typeface="+mn-ea"/>
          <a:cs typeface="+mn-cs"/>
        </a:defRPr>
      </a:lvl5pPr>
      <a:lvl6pPr marL="2799893" algn="l" defTabSz="1119957" rtl="0" eaLnBrk="1" latinLnBrk="0" hangingPunct="1">
        <a:defRPr sz="2200" kern="1200">
          <a:solidFill>
            <a:schemeClr val="tx1"/>
          </a:solidFill>
          <a:latin typeface="+mn-lt"/>
          <a:ea typeface="+mn-ea"/>
          <a:cs typeface="+mn-cs"/>
        </a:defRPr>
      </a:lvl6pPr>
      <a:lvl7pPr marL="3359871" algn="l" defTabSz="1119957" rtl="0" eaLnBrk="1" latinLnBrk="0" hangingPunct="1">
        <a:defRPr sz="2200" kern="1200">
          <a:solidFill>
            <a:schemeClr val="tx1"/>
          </a:solidFill>
          <a:latin typeface="+mn-lt"/>
          <a:ea typeface="+mn-ea"/>
          <a:cs typeface="+mn-cs"/>
        </a:defRPr>
      </a:lvl7pPr>
      <a:lvl8pPr marL="3919850" algn="l" defTabSz="1119957" rtl="0" eaLnBrk="1" latinLnBrk="0" hangingPunct="1">
        <a:defRPr sz="2200" kern="1200">
          <a:solidFill>
            <a:schemeClr val="tx1"/>
          </a:solidFill>
          <a:latin typeface="+mn-lt"/>
          <a:ea typeface="+mn-ea"/>
          <a:cs typeface="+mn-cs"/>
        </a:defRPr>
      </a:lvl8pPr>
      <a:lvl9pPr marL="4479828" algn="l" defTabSz="1119957"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99">
            <a:alpha val="15000"/>
          </a:srgbClr>
        </a:solidFill>
        <a:effectLst/>
      </p:bgPr>
    </p:bg>
    <p:spTree>
      <p:nvGrpSpPr>
        <p:cNvPr id="1" name=""/>
        <p:cNvGrpSpPr/>
        <p:nvPr/>
      </p:nvGrpSpPr>
      <p:grpSpPr>
        <a:xfrm>
          <a:off x="0" y="0"/>
          <a:ext cx="0" cy="0"/>
          <a:chOff x="0" y="0"/>
          <a:chExt cx="0" cy="0"/>
        </a:xfrm>
      </p:grpSpPr>
      <p:sp>
        <p:nvSpPr>
          <p:cNvPr id="60" name="Rounded Rectangle 59"/>
          <p:cNvSpPr/>
          <p:nvPr/>
        </p:nvSpPr>
        <p:spPr>
          <a:xfrm>
            <a:off x="648783" y="4405856"/>
            <a:ext cx="8241217" cy="493852"/>
          </a:xfrm>
          <a:prstGeom prst="roundRect">
            <a:avLst>
              <a:gd name="adj" fmla="val 15768"/>
            </a:avLst>
          </a:prstGeom>
          <a:solidFill>
            <a:srgbClr val="00B0F0"/>
          </a:solidFill>
          <a:ln>
            <a:noFill/>
          </a:ln>
        </p:spPr>
        <p:style>
          <a:lnRef idx="1">
            <a:schemeClr val="accent4"/>
          </a:lnRef>
          <a:fillRef idx="2">
            <a:schemeClr val="accent4"/>
          </a:fillRef>
          <a:effectRef idx="1">
            <a:schemeClr val="accent4"/>
          </a:effectRef>
          <a:fontRef idx="minor">
            <a:schemeClr val="dk1"/>
          </a:fontRef>
        </p:style>
        <p:txBody>
          <a:bodyPr lIns="27999" tIns="13999" rIns="27999" bIns="13999" rtlCol="0" anchor="ctr"/>
          <a:lstStyle/>
          <a:p>
            <a:pPr algn="ctr"/>
            <a:r>
              <a:rPr lang="en-US" sz="1700" b="1" dirty="0">
                <a:solidFill>
                  <a:schemeClr val="bg1"/>
                </a:solidFill>
                <a:effectLst>
                  <a:glow rad="101600">
                    <a:schemeClr val="accent4">
                      <a:satMod val="175000"/>
                      <a:alpha val="40000"/>
                    </a:schemeClr>
                  </a:glow>
                </a:effectLst>
              </a:rPr>
              <a:t>Methodology</a:t>
            </a:r>
          </a:p>
        </p:txBody>
      </p:sp>
      <p:sp>
        <p:nvSpPr>
          <p:cNvPr id="4" name="Rounded Rectangle 3"/>
          <p:cNvSpPr/>
          <p:nvPr/>
        </p:nvSpPr>
        <p:spPr>
          <a:xfrm>
            <a:off x="139849" y="330503"/>
            <a:ext cx="9319996" cy="3950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27999" tIns="13999" rIns="27999" bIns="13999" rtlCol="0" anchor="ctr"/>
          <a:lstStyle/>
          <a:p>
            <a:pPr algn="ctr"/>
            <a:r>
              <a:rPr lang="en-US" sz="2200" b="1" dirty="0">
                <a:ln w="0"/>
                <a:solidFill>
                  <a:schemeClr val="bg1"/>
                </a:solidFill>
                <a:effectLst>
                  <a:outerShdw blurRad="38100" dist="19050" dir="2700000" algn="tl" rotWithShape="0">
                    <a:schemeClr val="dk1">
                      <a:alpha val="40000"/>
                    </a:schemeClr>
                  </a:outerShdw>
                </a:effectLst>
              </a:rPr>
              <a:t>Modulation and Demodulation using Laplace Transform </a:t>
            </a:r>
          </a:p>
        </p:txBody>
      </p:sp>
      <p:sp>
        <p:nvSpPr>
          <p:cNvPr id="5" name="Rounded Rectangle 4"/>
          <p:cNvSpPr/>
          <p:nvPr/>
        </p:nvSpPr>
        <p:spPr>
          <a:xfrm>
            <a:off x="698649" y="798570"/>
            <a:ext cx="8102452" cy="503100"/>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algn="ctr"/>
            <a:r>
              <a:rPr lang="en-US" sz="1700" b="1" dirty="0">
                <a:solidFill>
                  <a:schemeClr val="bg1"/>
                </a:solidFill>
                <a:effectLst>
                  <a:glow rad="101600">
                    <a:schemeClr val="accent4">
                      <a:satMod val="175000"/>
                      <a:alpha val="40000"/>
                    </a:schemeClr>
                  </a:glow>
                </a:effectLst>
              </a:rPr>
              <a:t>Abstract of Idea</a:t>
            </a:r>
          </a:p>
        </p:txBody>
      </p:sp>
      <p:sp>
        <p:nvSpPr>
          <p:cNvPr id="11" name="Rounded Rectangle 10"/>
          <p:cNvSpPr/>
          <p:nvPr/>
        </p:nvSpPr>
        <p:spPr>
          <a:xfrm>
            <a:off x="99449" y="1362279"/>
            <a:ext cx="9319997" cy="3000082"/>
          </a:xfrm>
          <a:prstGeom prst="roundRect">
            <a:avLst>
              <a:gd name="adj" fmla="val 22798"/>
            </a:avLst>
          </a:prstGeom>
          <a:solidFill>
            <a:srgbClr val="FFFFFF">
              <a:alpha val="86000"/>
            </a:srgbClr>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a:lnSpc>
                <a:spcPct val="120000"/>
              </a:lnSpc>
            </a:pPr>
            <a:endParaRPr lang="en-US" sz="1600" dirty="0"/>
          </a:p>
          <a:p>
            <a:pPr>
              <a:lnSpc>
                <a:spcPct val="120000"/>
              </a:lnSpc>
            </a:pPr>
            <a:r>
              <a:rPr lang="en-US" sz="1600" dirty="0"/>
              <a:t>Modulation and demodulation are vital processes in communication systems, facilitating signal transmission and reception. In modulation, the combination of information and carrier signals is examined in the frequency domain, revealing insights into signal interactions and system parameters. Similarly, Laplace Transform is applied to demodulation, shedding light on signal recovery and the impact of noise. This abstract underscores the symbiosis between communication theory and mathematical analysis, emphasizing Laplace Transform's role in modeling and optimizing modulation and demodulation systems. It encapsulates the essence of using Laplace Transform to unravel the complexities of signal processing for effective communication.</a:t>
            </a:r>
          </a:p>
          <a:p>
            <a:pPr>
              <a:lnSpc>
                <a:spcPct val="120000"/>
              </a:lnSpc>
            </a:pPr>
            <a:endParaRPr lang="en-US" sz="1600" dirty="0"/>
          </a:p>
        </p:txBody>
      </p:sp>
      <p:sp>
        <p:nvSpPr>
          <p:cNvPr id="77" name="Rounded Rectangle 76"/>
          <p:cNvSpPr/>
          <p:nvPr/>
        </p:nvSpPr>
        <p:spPr>
          <a:xfrm>
            <a:off x="4954273" y="9880062"/>
            <a:ext cx="3524100" cy="493099"/>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algn="ctr"/>
            <a:r>
              <a:rPr lang="en-US" sz="1800" dirty="0">
                <a:solidFill>
                  <a:schemeClr val="bg1"/>
                </a:solidFill>
                <a:effectLst>
                  <a:glow rad="101600">
                    <a:schemeClr val="accent4">
                      <a:satMod val="175000"/>
                      <a:alpha val="40000"/>
                    </a:schemeClr>
                  </a:glow>
                </a:effectLst>
              </a:rPr>
              <a:t>References</a:t>
            </a:r>
            <a:endParaRPr lang="en-US" dirty="0">
              <a:effectLst>
                <a:glow rad="101600">
                  <a:schemeClr val="accent4">
                    <a:satMod val="175000"/>
                    <a:alpha val="40000"/>
                  </a:schemeClr>
                </a:glow>
              </a:effectLst>
            </a:endParaRPr>
          </a:p>
        </p:txBody>
      </p:sp>
      <p:sp>
        <p:nvSpPr>
          <p:cNvPr id="79" name="Rounded Rectangle 78"/>
          <p:cNvSpPr/>
          <p:nvPr/>
        </p:nvSpPr>
        <p:spPr>
          <a:xfrm>
            <a:off x="4013201" y="10426700"/>
            <a:ext cx="5406245" cy="2047992"/>
          </a:xfrm>
          <a:prstGeom prst="roundRect">
            <a:avLst/>
          </a:prstGeom>
          <a:solidFill>
            <a:schemeClr val="bg1">
              <a:alpha val="86000"/>
            </a:schemeClr>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marL="139995" indent="-139995">
              <a:lnSpc>
                <a:spcPct val="120000"/>
              </a:lnSpc>
              <a:buFont typeface="Arial" panose="020B0604020202020204" pitchFamily="34" charset="0"/>
              <a:buChar char="•"/>
            </a:pPr>
            <a:endParaRPr lang="en-US" sz="1300" dirty="0"/>
          </a:p>
          <a:p>
            <a:pPr marL="139995" indent="-139995">
              <a:lnSpc>
                <a:spcPct val="120000"/>
              </a:lnSpc>
              <a:buFont typeface="Arial" panose="020B0604020202020204" pitchFamily="34" charset="0"/>
              <a:buChar char="•"/>
            </a:pPr>
            <a:r>
              <a:rPr lang="en-US" sz="1300" dirty="0"/>
              <a:t>Wave, Modulated, and A. M. Wave. "Modulation and demodulation.".</a:t>
            </a:r>
          </a:p>
          <a:p>
            <a:pPr marL="139995" indent="-139995">
              <a:lnSpc>
                <a:spcPct val="120000"/>
              </a:lnSpc>
              <a:buFont typeface="Arial" panose="020B0604020202020204" pitchFamily="34" charset="0"/>
              <a:buChar char="•"/>
            </a:pPr>
            <a:r>
              <a:rPr lang="en-US" sz="1300" dirty="0" err="1"/>
              <a:t>Vidyarani</a:t>
            </a:r>
            <a:r>
              <a:rPr lang="en-US" sz="1300" dirty="0"/>
              <a:t> K R. "Implementation of Analog Modulation Techniques using TMS320C6748 and LabVIEW." IOSR Journal of Research &amp; Method in Education (IOSR-JRME) 7.4 (2017): 46-50.</a:t>
            </a:r>
          </a:p>
          <a:p>
            <a:pPr marL="139995" indent="-139995">
              <a:lnSpc>
                <a:spcPct val="120000"/>
              </a:lnSpc>
              <a:buFont typeface="Arial" panose="020B0604020202020204" pitchFamily="34" charset="0"/>
              <a:buChar char="•"/>
            </a:pPr>
            <a:r>
              <a:rPr lang="en-US" sz="1300" dirty="0"/>
              <a:t>Patrick </a:t>
            </a:r>
            <a:r>
              <a:rPr lang="en-US" sz="1300" dirty="0" err="1"/>
              <a:t>Marsch</a:t>
            </a:r>
            <a:r>
              <a:rPr lang="en-US" sz="1300" dirty="0"/>
              <a:t>; Jyrki </a:t>
            </a:r>
            <a:r>
              <a:rPr lang="en-US" sz="1300" dirty="0" err="1"/>
              <a:t>Penttinen</a:t>
            </a:r>
            <a:r>
              <a:rPr lang="en-US" sz="1300" dirty="0"/>
              <a:t>, "Modulation and Demodulation," in The Telecommunications Handbook: Engineering Guidelines for Fixed, Mobile and Satellite Systems , Wiley, 2013, pp.261-280, </a:t>
            </a:r>
            <a:r>
              <a:rPr lang="en-US" sz="1300" dirty="0" err="1"/>
              <a:t>doi</a:t>
            </a:r>
            <a:r>
              <a:rPr lang="en-US" sz="1300" dirty="0"/>
              <a:t>: 10.1002/9781118678916.ch10.</a:t>
            </a:r>
          </a:p>
          <a:p>
            <a:pPr>
              <a:lnSpc>
                <a:spcPct val="120000"/>
              </a:lnSpc>
            </a:pPr>
            <a:endParaRPr lang="en-US" sz="1200" dirty="0"/>
          </a:p>
        </p:txBody>
      </p:sp>
      <p:sp>
        <p:nvSpPr>
          <p:cNvPr id="69" name="Rounded Rectangle 68"/>
          <p:cNvSpPr/>
          <p:nvPr/>
        </p:nvSpPr>
        <p:spPr>
          <a:xfrm>
            <a:off x="623384" y="7582094"/>
            <a:ext cx="8330116" cy="477994"/>
          </a:xfrm>
          <a:prstGeom prst="roundRect">
            <a:avLst/>
          </a:prstGeom>
          <a:solidFill>
            <a:srgbClr val="00B0F0"/>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algn="ctr"/>
            <a:r>
              <a:rPr lang="en-US" sz="1700" b="1" dirty="0">
                <a:solidFill>
                  <a:schemeClr val="bg1"/>
                </a:solidFill>
                <a:effectLst>
                  <a:glow rad="101600">
                    <a:schemeClr val="accent4">
                      <a:satMod val="175000"/>
                      <a:alpha val="40000"/>
                    </a:schemeClr>
                  </a:glow>
                </a:effectLst>
              </a:rPr>
              <a:t>Block Diagram &amp; Results</a:t>
            </a:r>
          </a:p>
        </p:txBody>
      </p:sp>
      <p:sp>
        <p:nvSpPr>
          <p:cNvPr id="30" name="Rounded Rectangle 2"/>
          <p:cNvSpPr/>
          <p:nvPr/>
        </p:nvSpPr>
        <p:spPr>
          <a:xfrm>
            <a:off x="25281" y="10744200"/>
            <a:ext cx="3723759" cy="1730492"/>
          </a:xfrm>
          <a:prstGeom prst="roundRect">
            <a:avLst>
              <a:gd name="adj" fmla="val 1282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7999" tIns="13999" rIns="27999" bIns="13999" rtlCol="0" anchor="ctr"/>
          <a:lstStyle/>
          <a:p>
            <a:endParaRPr lang="en-US" sz="1400" b="1" dirty="0">
              <a:solidFill>
                <a:schemeClr val="bg1"/>
              </a:solidFill>
            </a:endParaRPr>
          </a:p>
          <a:p>
            <a:r>
              <a:rPr lang="en-US" sz="1400" b="1" dirty="0">
                <a:solidFill>
                  <a:schemeClr val="bg1"/>
                </a:solidFill>
              </a:rPr>
              <a:t>Group  No: 1</a:t>
            </a:r>
          </a:p>
          <a:p>
            <a:endParaRPr lang="en-US" sz="1400" b="1" dirty="0">
              <a:solidFill>
                <a:schemeClr val="bg1"/>
              </a:solidFill>
            </a:endParaRPr>
          </a:p>
          <a:p>
            <a:r>
              <a:rPr lang="en-US" sz="1400" b="1" dirty="0">
                <a:solidFill>
                  <a:schemeClr val="bg1"/>
                </a:solidFill>
              </a:rPr>
              <a:t>Group Members:</a:t>
            </a:r>
          </a:p>
          <a:p>
            <a:r>
              <a:rPr lang="en-US" sz="1300" b="1" dirty="0">
                <a:solidFill>
                  <a:schemeClr val="bg1"/>
                </a:solidFill>
              </a:rPr>
              <a:t>Vaibhav </a:t>
            </a:r>
            <a:r>
              <a:rPr lang="en-US" sz="1300" b="1" dirty="0" err="1">
                <a:solidFill>
                  <a:schemeClr val="bg1"/>
                </a:solidFill>
              </a:rPr>
              <a:t>Pawankar</a:t>
            </a:r>
            <a:r>
              <a:rPr lang="en-US" sz="1300" b="1" dirty="0">
                <a:solidFill>
                  <a:schemeClr val="bg1"/>
                </a:solidFill>
              </a:rPr>
              <a:t>        (202201070124)	</a:t>
            </a:r>
          </a:p>
          <a:p>
            <a:r>
              <a:rPr lang="en-US" sz="1300" b="1" dirty="0">
                <a:solidFill>
                  <a:schemeClr val="bg1"/>
                </a:solidFill>
              </a:rPr>
              <a:t>Ayush Fating                  (202201070127)</a:t>
            </a:r>
          </a:p>
          <a:p>
            <a:r>
              <a:rPr lang="en-US" sz="1300" b="1" dirty="0">
                <a:solidFill>
                  <a:schemeClr val="bg1"/>
                </a:solidFill>
              </a:rPr>
              <a:t>Kaustubh Mahajan       (202201070128)</a:t>
            </a:r>
          </a:p>
          <a:p>
            <a:endParaRPr lang="en-US" sz="1300" b="1" dirty="0">
              <a:solidFill>
                <a:schemeClr val="bg1"/>
              </a:solidFill>
            </a:endParaRPr>
          </a:p>
          <a:p>
            <a:r>
              <a:rPr lang="en-US" sz="1400" b="1" dirty="0">
                <a:solidFill>
                  <a:schemeClr val="bg1"/>
                </a:solidFill>
              </a:rPr>
              <a:t>Division &amp; Batch: B / B3</a:t>
            </a:r>
          </a:p>
          <a:p>
            <a:endParaRPr lang="en-US" sz="1300" b="1" dirty="0">
              <a:solidFill>
                <a:schemeClr val="bg1"/>
              </a:solidFill>
            </a:endParaRPr>
          </a:p>
        </p:txBody>
      </p:sp>
      <p:sp>
        <p:nvSpPr>
          <p:cNvPr id="36" name="TextBox 35"/>
          <p:cNvSpPr txBox="1"/>
          <p:nvPr/>
        </p:nvSpPr>
        <p:spPr>
          <a:xfrm>
            <a:off x="7411015" y="56457"/>
            <a:ext cx="2139544" cy="228326"/>
          </a:xfrm>
          <a:prstGeom prst="rect">
            <a:avLst/>
          </a:prstGeom>
          <a:solidFill>
            <a:srgbClr val="FFFFFF">
              <a:alpha val="3137"/>
            </a:srgbClr>
          </a:solidFill>
        </p:spPr>
        <p:txBody>
          <a:bodyPr wrap="square" lIns="27999" tIns="13999" rIns="27999" bIns="13999" rtlCol="0">
            <a:spAutoFit/>
          </a:bodyPr>
          <a:lstStyle/>
          <a:p>
            <a:r>
              <a:rPr lang="en-US" sz="1300" b="1" dirty="0"/>
              <a:t>School of E&amp;TC Engineering</a:t>
            </a:r>
            <a:endParaRPr lang="en-IN" sz="13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519" y="28751"/>
            <a:ext cx="1367377" cy="263652"/>
          </a:xfrm>
          <a:prstGeom prst="rect">
            <a:avLst/>
          </a:prstGeom>
        </p:spPr>
      </p:pic>
      <p:sp>
        <p:nvSpPr>
          <p:cNvPr id="31" name="Rounded Rectangle 30"/>
          <p:cNvSpPr/>
          <p:nvPr/>
        </p:nvSpPr>
        <p:spPr>
          <a:xfrm>
            <a:off x="157519" y="4956543"/>
            <a:ext cx="9261927" cy="2541537"/>
          </a:xfrm>
          <a:prstGeom prst="roundRect">
            <a:avLst>
              <a:gd name="adj" fmla="val 22798"/>
            </a:avLst>
          </a:prstGeom>
          <a:solidFill>
            <a:srgbClr val="FFFFFF">
              <a:alpha val="86000"/>
            </a:srgbClr>
          </a:solidFill>
        </p:spPr>
        <p:style>
          <a:lnRef idx="1">
            <a:schemeClr val="accent1"/>
          </a:lnRef>
          <a:fillRef idx="2">
            <a:schemeClr val="accent1"/>
          </a:fillRef>
          <a:effectRef idx="1">
            <a:schemeClr val="accent1"/>
          </a:effectRef>
          <a:fontRef idx="minor">
            <a:schemeClr val="dk1"/>
          </a:fontRef>
        </p:style>
        <p:txBody>
          <a:bodyPr lIns="27999" tIns="13999" rIns="27999" bIns="13999" rtlCol="0" anchor="ctr"/>
          <a:lstStyle/>
          <a:p>
            <a:pPr marL="285750" indent="-285750" algn="just">
              <a:buFont typeface="Arial" panose="020B0604020202020204" pitchFamily="34" charset="0"/>
              <a:buChar char="•"/>
            </a:pPr>
            <a:r>
              <a:rPr lang="en-US" sz="1600" dirty="0">
                <a:solidFill>
                  <a:srgbClr val="374151"/>
                </a:solidFill>
              </a:rPr>
              <a:t>Define Parameters: Identify key system components, including information and carrier signals.</a:t>
            </a:r>
          </a:p>
          <a:p>
            <a:pPr marL="285750" indent="-285750" algn="just">
              <a:buFont typeface="Arial" panose="020B0604020202020204" pitchFamily="34" charset="0"/>
              <a:buChar char="•"/>
            </a:pPr>
            <a:r>
              <a:rPr lang="en-US" sz="1600" dirty="0">
                <a:solidFill>
                  <a:srgbClr val="374151"/>
                </a:solidFill>
              </a:rPr>
              <a:t>Mathematical Modeling: Express modulation and demodulation processes through equations.</a:t>
            </a:r>
          </a:p>
          <a:p>
            <a:pPr marL="285750" indent="-285750" algn="just">
              <a:buFont typeface="Arial" panose="020B0604020202020204" pitchFamily="34" charset="0"/>
              <a:buChar char="•"/>
            </a:pPr>
            <a:r>
              <a:rPr lang="en-US" sz="1600" dirty="0">
                <a:solidFill>
                  <a:srgbClr val="374151"/>
                </a:solidFill>
              </a:rPr>
              <a:t>Laplace Transform: Apply Laplace Transform to analyze the system in the frequency domain.</a:t>
            </a:r>
          </a:p>
          <a:p>
            <a:pPr marL="285750" indent="-285750" algn="just">
              <a:buFont typeface="Arial" panose="020B0604020202020204" pitchFamily="34" charset="0"/>
              <a:buChar char="•"/>
            </a:pPr>
            <a:r>
              <a:rPr lang="en-US" sz="1600" dirty="0">
                <a:solidFill>
                  <a:srgbClr val="374151"/>
                </a:solidFill>
              </a:rPr>
              <a:t>Frequency Analysis: Gain insights into signal behavior and frequency components.</a:t>
            </a:r>
          </a:p>
          <a:p>
            <a:pPr marL="285750" indent="-285750" algn="just">
              <a:buFont typeface="Arial" panose="020B0604020202020204" pitchFamily="34" charset="0"/>
              <a:buChar char="•"/>
            </a:pPr>
            <a:r>
              <a:rPr lang="en-US" sz="1600" dirty="0">
                <a:solidFill>
                  <a:srgbClr val="374151"/>
                </a:solidFill>
              </a:rPr>
              <a:t>Demodulation Modeling: Extend modeling to include signal extraction at the receiver.</a:t>
            </a:r>
          </a:p>
          <a:p>
            <a:pPr marL="285750" indent="-285750" algn="just">
              <a:buFont typeface="Arial" panose="020B0604020202020204" pitchFamily="34" charset="0"/>
              <a:buChar char="•"/>
            </a:pPr>
            <a:r>
              <a:rPr lang="en-US" sz="1600" dirty="0">
                <a:solidFill>
                  <a:srgbClr val="374151"/>
                </a:solidFill>
              </a:rPr>
              <a:t>Laplace Transform for Demodulation: Analyze demodulation in the frequency domain.</a:t>
            </a:r>
          </a:p>
          <a:p>
            <a:pPr marL="285750" indent="-285750" algn="just">
              <a:buFont typeface="Arial" panose="020B0604020202020204" pitchFamily="34" charset="0"/>
              <a:buChar char="•"/>
            </a:pPr>
            <a:r>
              <a:rPr lang="en-US" sz="1600" dirty="0">
                <a:solidFill>
                  <a:srgbClr val="374151"/>
                </a:solidFill>
              </a:rPr>
              <a:t>Optimization: Adjust parameters based on insights to optimize system performance.</a:t>
            </a:r>
          </a:p>
          <a:p>
            <a:pPr marL="285750" indent="-285750" algn="just">
              <a:buFont typeface="Arial" panose="020B0604020202020204" pitchFamily="34" charset="0"/>
              <a:buChar char="•"/>
            </a:pPr>
            <a:r>
              <a:rPr lang="en-US" sz="1600" dirty="0">
                <a:solidFill>
                  <a:srgbClr val="374151"/>
                </a:solidFill>
              </a:rPr>
              <a:t>Validation: Confirm theoretical findings through simulation or experimentation.</a:t>
            </a:r>
          </a:p>
        </p:txBody>
      </p:sp>
      <p:sp>
        <p:nvSpPr>
          <p:cNvPr id="6" name="Rectangle 5"/>
          <p:cNvSpPr/>
          <p:nvPr/>
        </p:nvSpPr>
        <p:spPr>
          <a:xfrm>
            <a:off x="0" y="12528231"/>
            <a:ext cx="9616439" cy="274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diagram of a system&#10;&#10;Description automatically generated">
            <a:extLst>
              <a:ext uri="{FF2B5EF4-FFF2-40B4-BE49-F238E27FC236}">
                <a16:creationId xmlns:a16="http://schemas.microsoft.com/office/drawing/2014/main" id="{C962CA89-1E39-D4B0-0055-24961A6A65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336" y="8113627"/>
            <a:ext cx="3318674" cy="2598399"/>
          </a:xfrm>
          <a:prstGeom prst="rect">
            <a:avLst/>
          </a:prstGeom>
        </p:spPr>
      </p:pic>
      <p:pic>
        <p:nvPicPr>
          <p:cNvPr id="13" name="Picture 12">
            <a:extLst>
              <a:ext uri="{FF2B5EF4-FFF2-40B4-BE49-F238E27FC236}">
                <a16:creationId xmlns:a16="http://schemas.microsoft.com/office/drawing/2014/main" id="{D0D20D36-6433-1F25-3193-CBA925BEC23E}"/>
              </a:ext>
            </a:extLst>
          </p:cNvPr>
          <p:cNvPicPr>
            <a:picLocks noChangeAspect="1"/>
          </p:cNvPicPr>
          <p:nvPr/>
        </p:nvPicPr>
        <p:blipFill>
          <a:blip r:embed="rId4"/>
          <a:stretch>
            <a:fillRect/>
          </a:stretch>
        </p:blipFill>
        <p:spPr>
          <a:xfrm>
            <a:off x="5341549" y="8075328"/>
            <a:ext cx="2749547" cy="17960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367</TotalTime>
  <Words>344</Words>
  <Application>Microsoft Office PowerPoint</Application>
  <PresentationFormat>A3 Paper (297x420 mm)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Bhutepc</dc:creator>
  <cp:lastModifiedBy>Ayush Fating</cp:lastModifiedBy>
  <cp:revision>148</cp:revision>
  <dcterms:created xsi:type="dcterms:W3CDTF">2016-01-04T17:38:00Z</dcterms:created>
  <dcterms:modified xsi:type="dcterms:W3CDTF">2023-12-17T15:04:55Z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A8A023DC2DAF4B8F930DAE25179F0EDE_12</vt:lpwstr>
  </property>
  <property fmtid="{D5CDD505-2E9C-101B-9397-08002B2CF9AE}" pid="3" name="KSOProductBuildVer">
    <vt:lpwstr>1033-12.2.0.13266</vt:lpwstr>
  </property>
</Properties>
</file>