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43F8D-E25A-4A73-9A38-D79B044C5EDC}" v="10" dt="2024-05-28T17:20:59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7" autoAdjust="0"/>
  </p:normalViewPr>
  <p:slideViewPr>
    <p:cSldViewPr snapToGrid="0" showGuides="1">
      <p:cViewPr varScale="1">
        <p:scale>
          <a:sx n="62" d="100"/>
          <a:sy n="62" d="100"/>
        </p:scale>
        <p:origin x="3043" y="92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 PATIL" userId="74f676cfb2a518d0" providerId="LiveId" clId="{66E43F8D-E25A-4A73-9A38-D79B044C5EDC}"/>
    <pc:docChg chg="undo custSel modSld">
      <pc:chgData name="AMAR PATIL" userId="74f676cfb2a518d0" providerId="LiveId" clId="{66E43F8D-E25A-4A73-9A38-D79B044C5EDC}" dt="2024-05-28T17:23:36.765" v="849" actId="1076"/>
      <pc:docMkLst>
        <pc:docMk/>
      </pc:docMkLst>
      <pc:sldChg chg="addSp delSp modSp mod">
        <pc:chgData name="AMAR PATIL" userId="74f676cfb2a518d0" providerId="LiveId" clId="{66E43F8D-E25A-4A73-9A38-D79B044C5EDC}" dt="2024-05-28T17:23:36.765" v="849" actId="1076"/>
        <pc:sldMkLst>
          <pc:docMk/>
          <pc:sldMk cId="3168900075" sldId="260"/>
        </pc:sldMkLst>
        <pc:spChg chg="add del mod">
          <ac:chgData name="AMAR PATIL" userId="74f676cfb2a518d0" providerId="LiveId" clId="{66E43F8D-E25A-4A73-9A38-D79B044C5EDC}" dt="2024-05-25T18:19:06.550" v="2" actId="478"/>
          <ac:spMkLst>
            <pc:docMk/>
            <pc:sldMk cId="3168900075" sldId="260"/>
            <ac:spMk id="3" creationId="{7B232545-CBFB-B49E-E322-7ECF7252EB08}"/>
          </ac:spMkLst>
        </pc:spChg>
        <pc:spChg chg="add mod">
          <ac:chgData name="AMAR PATIL" userId="74f676cfb2a518d0" providerId="LiveId" clId="{66E43F8D-E25A-4A73-9A38-D79B044C5EDC}" dt="2024-05-28T17:23:36.765" v="849" actId="1076"/>
          <ac:spMkLst>
            <pc:docMk/>
            <pc:sldMk cId="3168900075" sldId="260"/>
            <ac:spMk id="4" creationId="{117322E2-C300-B0C0-2B10-625D251C660C}"/>
          </ac:spMkLst>
        </pc:spChg>
        <pc:spChg chg="add del mod">
          <ac:chgData name="AMAR PATIL" userId="74f676cfb2a518d0" providerId="LiveId" clId="{66E43F8D-E25A-4A73-9A38-D79B044C5EDC}" dt="2024-05-28T07:40:17.855" v="419" actId="478"/>
          <ac:spMkLst>
            <pc:docMk/>
            <pc:sldMk cId="3168900075" sldId="260"/>
            <ac:spMk id="4" creationId="{FB7F2521-498D-E2D4-8044-0FAC83F7F8A6}"/>
          </ac:spMkLst>
        </pc:spChg>
        <pc:spChg chg="add mod">
          <ac:chgData name="AMAR PATIL" userId="74f676cfb2a518d0" providerId="LiveId" clId="{66E43F8D-E25A-4A73-9A38-D79B044C5EDC}" dt="2024-05-28T07:45:29.127" v="590" actId="1037"/>
          <ac:spMkLst>
            <pc:docMk/>
            <pc:sldMk cId="3168900075" sldId="260"/>
            <ac:spMk id="5" creationId="{98D5C4B6-7377-CAE9-15F8-89D2029AA2E9}"/>
          </ac:spMkLst>
        </pc:spChg>
        <pc:spChg chg="add mod">
          <ac:chgData name="AMAR PATIL" userId="74f676cfb2a518d0" providerId="LiveId" clId="{66E43F8D-E25A-4A73-9A38-D79B044C5EDC}" dt="2024-05-28T17:20:05.332" v="767" actId="1036"/>
          <ac:spMkLst>
            <pc:docMk/>
            <pc:sldMk cId="3168900075" sldId="260"/>
            <ac:spMk id="6" creationId="{1B1754BD-0118-83F4-7C0A-A4E58B5D3A21}"/>
          </ac:spMkLst>
        </pc:spChg>
        <pc:spChg chg="add mod">
          <ac:chgData name="AMAR PATIL" userId="74f676cfb2a518d0" providerId="LiveId" clId="{66E43F8D-E25A-4A73-9A38-D79B044C5EDC}" dt="2024-05-28T07:46:26.673" v="656" actId="1035"/>
          <ac:spMkLst>
            <pc:docMk/>
            <pc:sldMk cId="3168900075" sldId="260"/>
            <ac:spMk id="7" creationId="{6E5576A1-83D4-6BFA-F2D4-52AC72324B1B}"/>
          </ac:spMkLst>
        </pc:spChg>
        <pc:spChg chg="add del">
          <ac:chgData name="AMAR PATIL" userId="74f676cfb2a518d0" providerId="LiveId" clId="{66E43F8D-E25A-4A73-9A38-D79B044C5EDC}" dt="2024-05-25T18:52:57.791" v="94" actId="22"/>
          <ac:spMkLst>
            <pc:docMk/>
            <pc:sldMk cId="3168900075" sldId="260"/>
            <ac:spMk id="8" creationId="{3544F945-796C-6BA4-774D-9BF5A9FD3FFB}"/>
          </ac:spMkLst>
        </pc:spChg>
        <pc:spChg chg="add mod">
          <ac:chgData name="AMAR PATIL" userId="74f676cfb2a518d0" providerId="LiveId" clId="{66E43F8D-E25A-4A73-9A38-D79B044C5EDC}" dt="2024-05-28T17:22:40.741" v="837" actId="20577"/>
          <ac:spMkLst>
            <pc:docMk/>
            <pc:sldMk cId="3168900075" sldId="260"/>
            <ac:spMk id="11" creationId="{EBDC2BBE-38E6-FC77-B31E-D53A0C1993B2}"/>
          </ac:spMkLst>
        </pc:spChg>
        <pc:spChg chg="mod">
          <ac:chgData name="AMAR PATIL" userId="74f676cfb2a518d0" providerId="LiveId" clId="{66E43F8D-E25A-4A73-9A38-D79B044C5EDC}" dt="2024-05-28T07:33:45.720" v="171" actId="1076"/>
          <ac:spMkLst>
            <pc:docMk/>
            <pc:sldMk cId="3168900075" sldId="260"/>
            <ac:spMk id="27" creationId="{9AD5C1C1-7225-74C7-C1B5-12F4DF2CE4DE}"/>
          </ac:spMkLst>
        </pc:spChg>
        <pc:spChg chg="mod">
          <ac:chgData name="AMAR PATIL" userId="74f676cfb2a518d0" providerId="LiveId" clId="{66E43F8D-E25A-4A73-9A38-D79B044C5EDC}" dt="2024-05-28T17:20:15.877" v="770" actId="14100"/>
          <ac:spMkLst>
            <pc:docMk/>
            <pc:sldMk cId="3168900075" sldId="260"/>
            <ac:spMk id="40" creationId="{63B38267-234A-600F-8D4D-47DDC46269E0}"/>
          </ac:spMkLst>
        </pc:spChg>
        <pc:spChg chg="mod">
          <ac:chgData name="AMAR PATIL" userId="74f676cfb2a518d0" providerId="LiveId" clId="{66E43F8D-E25A-4A73-9A38-D79B044C5EDC}" dt="2024-05-28T07:41:22.380" v="479" actId="1036"/>
          <ac:spMkLst>
            <pc:docMk/>
            <pc:sldMk cId="3168900075" sldId="260"/>
            <ac:spMk id="84" creationId="{80F84DBC-9B57-9F3E-75FF-61440D059ABA}"/>
          </ac:spMkLst>
        </pc:spChg>
        <pc:spChg chg="mod">
          <ac:chgData name="AMAR PATIL" userId="74f676cfb2a518d0" providerId="LiveId" clId="{66E43F8D-E25A-4A73-9A38-D79B044C5EDC}" dt="2024-05-28T17:20:05.674" v="768" actId="1036"/>
          <ac:spMkLst>
            <pc:docMk/>
            <pc:sldMk cId="3168900075" sldId="260"/>
            <ac:spMk id="127" creationId="{02EE576A-256A-5A06-8859-ADA4DDB3CA04}"/>
          </ac:spMkLst>
        </pc:spChg>
        <pc:spChg chg="del">
          <ac:chgData name="AMAR PATIL" userId="74f676cfb2a518d0" providerId="LiveId" clId="{66E43F8D-E25A-4A73-9A38-D79B044C5EDC}" dt="2024-05-25T18:19:05.134" v="1" actId="478"/>
          <ac:spMkLst>
            <pc:docMk/>
            <pc:sldMk cId="3168900075" sldId="260"/>
            <ac:spMk id="203" creationId="{D981A549-409F-C931-5FCA-A99BBB6E08E0}"/>
          </ac:spMkLst>
        </pc:spChg>
        <pc:picChg chg="add mod">
          <ac:chgData name="AMAR PATIL" userId="74f676cfb2a518d0" providerId="LiveId" clId="{66E43F8D-E25A-4A73-9A38-D79B044C5EDC}" dt="2024-05-28T07:46:11.603" v="615" actId="1035"/>
          <ac:picMkLst>
            <pc:docMk/>
            <pc:sldMk cId="3168900075" sldId="260"/>
            <ac:picMk id="2" creationId="{8245448A-C95F-224B-43E6-372B6AC58E4F}"/>
          </ac:picMkLst>
        </pc:picChg>
        <pc:picChg chg="add mod">
          <ac:chgData name="AMAR PATIL" userId="74f676cfb2a518d0" providerId="LiveId" clId="{66E43F8D-E25A-4A73-9A38-D79B044C5EDC}" dt="2024-05-28T07:39:14.733" v="404" actId="1076"/>
          <ac:picMkLst>
            <pc:docMk/>
            <pc:sldMk cId="3168900075" sldId="260"/>
            <ac:picMk id="3" creationId="{CD8D8C0C-BAFF-637C-ABFE-03B29A9E71E8}"/>
          </ac:picMkLst>
        </pc:picChg>
        <pc:picChg chg="del">
          <ac:chgData name="AMAR PATIL" userId="74f676cfb2a518d0" providerId="LiveId" clId="{66E43F8D-E25A-4A73-9A38-D79B044C5EDC}" dt="2024-05-25T18:37:30.602" v="55" actId="478"/>
          <ac:picMkLst>
            <pc:docMk/>
            <pc:sldMk cId="3168900075" sldId="260"/>
            <ac:picMk id="10" creationId="{92FCB07C-770B-6678-D9F3-A9F63C552302}"/>
          </ac:picMkLst>
        </pc:picChg>
        <pc:picChg chg="del">
          <ac:chgData name="AMAR PATIL" userId="74f676cfb2a518d0" providerId="LiveId" clId="{66E43F8D-E25A-4A73-9A38-D79B044C5EDC}" dt="2024-05-25T18:19:01.238" v="0" actId="478"/>
          <ac:picMkLst>
            <pc:docMk/>
            <pc:sldMk cId="3168900075" sldId="260"/>
            <ac:picMk id="56" creationId="{69B4E1CC-0B84-815B-A5D0-30A3B71FCB6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D5031C-D769-4B81-BDBD-55CAD897AD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E726D-BA5E-4E1A-98FC-14142FE6C0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2389D-9154-4C38-AF18-D81AF53274F0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190F-EA3E-4BE0-AADF-3A31969DC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DDA62-3DA5-4EF8-8147-31C18080A8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665C9-C574-45DD-8424-11B73DC228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2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5/28/2024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36092-2EDF-47BF-99B1-B87430F95B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7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0B8F65-C7D5-DAB8-33D3-9CF68B6E6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308" y="416498"/>
            <a:ext cx="6025661" cy="1470917"/>
          </a:xfrm>
          <a:prstGeom prst="round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182880"/>
          <a:lstStyle>
            <a:lvl1pPr>
              <a:defRPr spc="1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2EFB17-28E9-268D-B8A0-7DC8650467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0308" y="2219705"/>
            <a:ext cx="1920240" cy="2194560"/>
          </a:xfrm>
          <a:prstGeom prst="round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lIns="45720" tIns="0" rIns="4572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200" spc="-700" baseline="0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A92A8D-93C6-1E28-5656-38D3CC9330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323" y="3256134"/>
            <a:ext cx="1646238" cy="95948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96EF21B-8C91-6466-9989-3EBF159057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06040" y="2219705"/>
            <a:ext cx="3841652" cy="219455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lIns="182880" tIns="13716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</a:t>
            </a:r>
          </a:p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E7BE60-1E23-AA8F-ADA4-305AB1A1ED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02182" y="3133566"/>
            <a:ext cx="481012" cy="51593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E7B03F1-2FB9-FBAA-5BF3-ACB3E7D35B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09242" y="3133566"/>
            <a:ext cx="899028" cy="515937"/>
          </a:xfrm>
        </p:spPr>
        <p:txBody>
          <a:bodyPr r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E05825F0-908D-CBCB-E28F-31FC2145F0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0530" y="3133566"/>
            <a:ext cx="467018" cy="515937"/>
          </a:xfrm>
        </p:spPr>
        <p:txBody>
          <a:bodyPr lIns="0" r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or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ABEDCD5-E37A-BBCD-97EC-4D674C8985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9808" y="3133566"/>
            <a:ext cx="475422" cy="51244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470DFE5-891E-9513-7433-ACF4D3EA1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7489" y="3133566"/>
            <a:ext cx="1062188" cy="512441"/>
          </a:xfrm>
        </p:spPr>
        <p:txBody>
          <a:bodyPr r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5B4734-6F3F-027E-FB75-817F3C3A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 bwMode="gray">
          <a:xfrm>
            <a:off x="2927665" y="3825687"/>
            <a:ext cx="3237522" cy="327607"/>
            <a:chOff x="2895029" y="3482049"/>
            <a:chExt cx="3237522" cy="32760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" name="Freeform 2">
              <a:extLst>
                <a:ext uri="{FF2B5EF4-FFF2-40B4-BE49-F238E27FC236}">
                  <a16:creationId xmlns:a16="http://schemas.microsoft.com/office/drawing/2014/main" id="{04018B37-8707-DDF2-BC7C-A33D3D4C3763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2895029" y="3482049"/>
              <a:ext cx="249444" cy="327607"/>
            </a:xfrm>
            <a:custGeom>
              <a:avLst/>
              <a:gdLst>
                <a:gd name="connsiteX0" fmla="*/ 0 w 1568196"/>
                <a:gd name="connsiteY0" fmla="*/ 0 h 2059591"/>
                <a:gd name="connsiteX1" fmla="*/ 1568196 w 1568196"/>
                <a:gd name="connsiteY1" fmla="*/ 0 h 2059591"/>
                <a:gd name="connsiteX2" fmla="*/ 1538192 w 1568196"/>
                <a:gd name="connsiteY2" fmla="*/ 269272 h 2059591"/>
                <a:gd name="connsiteX3" fmla="*/ 1538031 w 1568196"/>
                <a:gd name="connsiteY3" fmla="*/ 269870 h 2059591"/>
                <a:gd name="connsiteX4" fmla="*/ 1380554 w 1568196"/>
                <a:gd name="connsiteY4" fmla="*/ 1683925 h 2059591"/>
                <a:gd name="connsiteX5" fmla="*/ 1338739 w 1568196"/>
                <a:gd name="connsiteY5" fmla="*/ 2059591 h 2059591"/>
                <a:gd name="connsiteX6" fmla="*/ 229457 w 1568196"/>
                <a:gd name="connsiteY6" fmla="*/ 2059591 h 2059591"/>
                <a:gd name="connsiteX7" fmla="*/ 187643 w 1568196"/>
                <a:gd name="connsiteY7" fmla="*/ 1683925 h 2059591"/>
                <a:gd name="connsiteX8" fmla="*/ 30004 w 1568196"/>
                <a:gd name="connsiteY8" fmla="*/ 269272 h 205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8196" h="2059591">
                  <a:moveTo>
                    <a:pt x="0" y="0"/>
                  </a:moveTo>
                  <a:lnTo>
                    <a:pt x="1568196" y="0"/>
                  </a:lnTo>
                  <a:lnTo>
                    <a:pt x="1538192" y="269272"/>
                  </a:lnTo>
                  <a:lnTo>
                    <a:pt x="1538031" y="269870"/>
                  </a:lnTo>
                  <a:lnTo>
                    <a:pt x="1380554" y="1683925"/>
                  </a:lnTo>
                  <a:lnTo>
                    <a:pt x="1338739" y="2059591"/>
                  </a:lnTo>
                  <a:lnTo>
                    <a:pt x="229457" y="2059591"/>
                  </a:lnTo>
                  <a:cubicBezTo>
                    <a:pt x="229457" y="2059591"/>
                    <a:pt x="192119" y="1724120"/>
                    <a:pt x="187643" y="1683925"/>
                  </a:cubicBezTo>
                  <a:lnTo>
                    <a:pt x="30004" y="269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3">
              <a:extLst>
                <a:ext uri="{FF2B5EF4-FFF2-40B4-BE49-F238E27FC236}">
                  <a16:creationId xmlns:a16="http://schemas.microsoft.com/office/drawing/2014/main" id="{92B55935-176D-3A3B-C6FA-60376A3AC267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321897" y="3482049"/>
              <a:ext cx="249444" cy="327607"/>
            </a:xfrm>
            <a:custGeom>
              <a:avLst/>
              <a:gdLst>
                <a:gd name="connsiteX0" fmla="*/ 0 w 1568196"/>
                <a:gd name="connsiteY0" fmla="*/ 0 h 2059591"/>
                <a:gd name="connsiteX1" fmla="*/ 1568196 w 1568196"/>
                <a:gd name="connsiteY1" fmla="*/ 0 h 2059591"/>
                <a:gd name="connsiteX2" fmla="*/ 1538192 w 1568196"/>
                <a:gd name="connsiteY2" fmla="*/ 269272 h 2059591"/>
                <a:gd name="connsiteX3" fmla="*/ 1538031 w 1568196"/>
                <a:gd name="connsiteY3" fmla="*/ 269870 h 2059591"/>
                <a:gd name="connsiteX4" fmla="*/ 1380554 w 1568196"/>
                <a:gd name="connsiteY4" fmla="*/ 1683925 h 2059591"/>
                <a:gd name="connsiteX5" fmla="*/ 1338739 w 1568196"/>
                <a:gd name="connsiteY5" fmla="*/ 2059591 h 2059591"/>
                <a:gd name="connsiteX6" fmla="*/ 229457 w 1568196"/>
                <a:gd name="connsiteY6" fmla="*/ 2059591 h 2059591"/>
                <a:gd name="connsiteX7" fmla="*/ 187643 w 1568196"/>
                <a:gd name="connsiteY7" fmla="*/ 1683925 h 2059591"/>
                <a:gd name="connsiteX8" fmla="*/ 30004 w 1568196"/>
                <a:gd name="connsiteY8" fmla="*/ 269272 h 205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8196" h="2059591">
                  <a:moveTo>
                    <a:pt x="0" y="0"/>
                  </a:moveTo>
                  <a:lnTo>
                    <a:pt x="1568196" y="0"/>
                  </a:lnTo>
                  <a:lnTo>
                    <a:pt x="1538192" y="269272"/>
                  </a:lnTo>
                  <a:lnTo>
                    <a:pt x="1538031" y="269870"/>
                  </a:lnTo>
                  <a:lnTo>
                    <a:pt x="1380554" y="1683925"/>
                  </a:lnTo>
                  <a:lnTo>
                    <a:pt x="1338739" y="2059591"/>
                  </a:lnTo>
                  <a:lnTo>
                    <a:pt x="229457" y="2059591"/>
                  </a:lnTo>
                  <a:cubicBezTo>
                    <a:pt x="229457" y="2059591"/>
                    <a:pt x="192119" y="1724120"/>
                    <a:pt x="187643" y="1683925"/>
                  </a:cubicBezTo>
                  <a:lnTo>
                    <a:pt x="30004" y="269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5ACF3057-CCD0-0279-2B51-240280D3BEB8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3748765" y="3482049"/>
              <a:ext cx="249444" cy="327607"/>
            </a:xfrm>
            <a:custGeom>
              <a:avLst/>
              <a:gdLst>
                <a:gd name="connsiteX0" fmla="*/ 0 w 1568196"/>
                <a:gd name="connsiteY0" fmla="*/ 0 h 2059591"/>
                <a:gd name="connsiteX1" fmla="*/ 1568196 w 1568196"/>
                <a:gd name="connsiteY1" fmla="*/ 0 h 2059591"/>
                <a:gd name="connsiteX2" fmla="*/ 1538192 w 1568196"/>
                <a:gd name="connsiteY2" fmla="*/ 269272 h 2059591"/>
                <a:gd name="connsiteX3" fmla="*/ 1538031 w 1568196"/>
                <a:gd name="connsiteY3" fmla="*/ 269870 h 2059591"/>
                <a:gd name="connsiteX4" fmla="*/ 1380554 w 1568196"/>
                <a:gd name="connsiteY4" fmla="*/ 1683925 h 2059591"/>
                <a:gd name="connsiteX5" fmla="*/ 1338739 w 1568196"/>
                <a:gd name="connsiteY5" fmla="*/ 2059591 h 2059591"/>
                <a:gd name="connsiteX6" fmla="*/ 229457 w 1568196"/>
                <a:gd name="connsiteY6" fmla="*/ 2059591 h 2059591"/>
                <a:gd name="connsiteX7" fmla="*/ 187643 w 1568196"/>
                <a:gd name="connsiteY7" fmla="*/ 1683925 h 2059591"/>
                <a:gd name="connsiteX8" fmla="*/ 30004 w 1568196"/>
                <a:gd name="connsiteY8" fmla="*/ 269272 h 205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8196" h="2059591">
                  <a:moveTo>
                    <a:pt x="0" y="0"/>
                  </a:moveTo>
                  <a:lnTo>
                    <a:pt x="1568196" y="0"/>
                  </a:lnTo>
                  <a:lnTo>
                    <a:pt x="1538192" y="269272"/>
                  </a:lnTo>
                  <a:lnTo>
                    <a:pt x="1538031" y="269870"/>
                  </a:lnTo>
                  <a:lnTo>
                    <a:pt x="1380554" y="1683925"/>
                  </a:lnTo>
                  <a:lnTo>
                    <a:pt x="1338739" y="2059591"/>
                  </a:lnTo>
                  <a:lnTo>
                    <a:pt x="229457" y="2059591"/>
                  </a:lnTo>
                  <a:cubicBezTo>
                    <a:pt x="229457" y="2059591"/>
                    <a:pt x="192119" y="1724120"/>
                    <a:pt x="187643" y="1683925"/>
                  </a:cubicBezTo>
                  <a:lnTo>
                    <a:pt x="30004" y="269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3D0DAA35-407B-D83C-86F3-56C80BD8BC97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175633" y="3482049"/>
              <a:ext cx="249444" cy="327607"/>
            </a:xfrm>
            <a:custGeom>
              <a:avLst/>
              <a:gdLst>
                <a:gd name="connsiteX0" fmla="*/ 0 w 1568196"/>
                <a:gd name="connsiteY0" fmla="*/ 0 h 2059591"/>
                <a:gd name="connsiteX1" fmla="*/ 1568196 w 1568196"/>
                <a:gd name="connsiteY1" fmla="*/ 0 h 2059591"/>
                <a:gd name="connsiteX2" fmla="*/ 1538192 w 1568196"/>
                <a:gd name="connsiteY2" fmla="*/ 269272 h 2059591"/>
                <a:gd name="connsiteX3" fmla="*/ 1538031 w 1568196"/>
                <a:gd name="connsiteY3" fmla="*/ 269870 h 2059591"/>
                <a:gd name="connsiteX4" fmla="*/ 1380554 w 1568196"/>
                <a:gd name="connsiteY4" fmla="*/ 1683925 h 2059591"/>
                <a:gd name="connsiteX5" fmla="*/ 1338739 w 1568196"/>
                <a:gd name="connsiteY5" fmla="*/ 2059591 h 2059591"/>
                <a:gd name="connsiteX6" fmla="*/ 229457 w 1568196"/>
                <a:gd name="connsiteY6" fmla="*/ 2059591 h 2059591"/>
                <a:gd name="connsiteX7" fmla="*/ 187643 w 1568196"/>
                <a:gd name="connsiteY7" fmla="*/ 1683925 h 2059591"/>
                <a:gd name="connsiteX8" fmla="*/ 30004 w 1568196"/>
                <a:gd name="connsiteY8" fmla="*/ 269272 h 205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8196" h="2059591">
                  <a:moveTo>
                    <a:pt x="0" y="0"/>
                  </a:moveTo>
                  <a:lnTo>
                    <a:pt x="1568196" y="0"/>
                  </a:lnTo>
                  <a:lnTo>
                    <a:pt x="1538192" y="269272"/>
                  </a:lnTo>
                  <a:lnTo>
                    <a:pt x="1538031" y="269870"/>
                  </a:lnTo>
                  <a:lnTo>
                    <a:pt x="1380554" y="1683925"/>
                  </a:lnTo>
                  <a:lnTo>
                    <a:pt x="1338739" y="2059591"/>
                  </a:lnTo>
                  <a:lnTo>
                    <a:pt x="229457" y="2059591"/>
                  </a:lnTo>
                  <a:cubicBezTo>
                    <a:pt x="229457" y="2059591"/>
                    <a:pt x="192119" y="1724120"/>
                    <a:pt x="187643" y="1683925"/>
                  </a:cubicBezTo>
                  <a:lnTo>
                    <a:pt x="30004" y="269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AB31143D-9CF7-4052-EE75-037B6A415448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4602501" y="3482049"/>
              <a:ext cx="249444" cy="327607"/>
            </a:xfrm>
            <a:custGeom>
              <a:avLst/>
              <a:gdLst>
                <a:gd name="connsiteX0" fmla="*/ 0 w 1568196"/>
                <a:gd name="connsiteY0" fmla="*/ 0 h 2059591"/>
                <a:gd name="connsiteX1" fmla="*/ 1568196 w 1568196"/>
                <a:gd name="connsiteY1" fmla="*/ 0 h 2059591"/>
                <a:gd name="connsiteX2" fmla="*/ 1538192 w 1568196"/>
                <a:gd name="connsiteY2" fmla="*/ 269272 h 2059591"/>
                <a:gd name="connsiteX3" fmla="*/ 1538031 w 1568196"/>
                <a:gd name="connsiteY3" fmla="*/ 269870 h 2059591"/>
                <a:gd name="connsiteX4" fmla="*/ 1380554 w 1568196"/>
                <a:gd name="connsiteY4" fmla="*/ 1683925 h 2059591"/>
                <a:gd name="connsiteX5" fmla="*/ 1338739 w 1568196"/>
                <a:gd name="connsiteY5" fmla="*/ 2059591 h 2059591"/>
                <a:gd name="connsiteX6" fmla="*/ 229457 w 1568196"/>
                <a:gd name="connsiteY6" fmla="*/ 2059591 h 2059591"/>
                <a:gd name="connsiteX7" fmla="*/ 187643 w 1568196"/>
                <a:gd name="connsiteY7" fmla="*/ 1683925 h 2059591"/>
                <a:gd name="connsiteX8" fmla="*/ 30004 w 1568196"/>
                <a:gd name="connsiteY8" fmla="*/ 269272 h 205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8196" h="2059591">
                  <a:moveTo>
                    <a:pt x="0" y="0"/>
                  </a:moveTo>
                  <a:lnTo>
                    <a:pt x="1568196" y="0"/>
                  </a:lnTo>
                  <a:lnTo>
                    <a:pt x="1538192" y="269272"/>
                  </a:lnTo>
                  <a:lnTo>
                    <a:pt x="1538031" y="269870"/>
                  </a:lnTo>
                  <a:lnTo>
                    <a:pt x="1380554" y="1683925"/>
                  </a:lnTo>
                  <a:lnTo>
                    <a:pt x="1338739" y="2059591"/>
                  </a:lnTo>
                  <a:lnTo>
                    <a:pt x="229457" y="2059591"/>
                  </a:lnTo>
                  <a:cubicBezTo>
                    <a:pt x="229457" y="2059591"/>
                    <a:pt x="192119" y="1724120"/>
                    <a:pt x="187643" y="1683925"/>
                  </a:cubicBezTo>
                  <a:lnTo>
                    <a:pt x="30004" y="269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38AC4245-A0F9-5BF4-1B52-2DAA271F5B07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029369" y="3482049"/>
              <a:ext cx="249444" cy="327607"/>
            </a:xfrm>
            <a:custGeom>
              <a:avLst/>
              <a:gdLst>
                <a:gd name="connsiteX0" fmla="*/ 0 w 1568196"/>
                <a:gd name="connsiteY0" fmla="*/ 0 h 2059591"/>
                <a:gd name="connsiteX1" fmla="*/ 1568196 w 1568196"/>
                <a:gd name="connsiteY1" fmla="*/ 0 h 2059591"/>
                <a:gd name="connsiteX2" fmla="*/ 1538192 w 1568196"/>
                <a:gd name="connsiteY2" fmla="*/ 269272 h 2059591"/>
                <a:gd name="connsiteX3" fmla="*/ 1538031 w 1568196"/>
                <a:gd name="connsiteY3" fmla="*/ 269870 h 2059591"/>
                <a:gd name="connsiteX4" fmla="*/ 1380554 w 1568196"/>
                <a:gd name="connsiteY4" fmla="*/ 1683925 h 2059591"/>
                <a:gd name="connsiteX5" fmla="*/ 1338739 w 1568196"/>
                <a:gd name="connsiteY5" fmla="*/ 2059591 h 2059591"/>
                <a:gd name="connsiteX6" fmla="*/ 229457 w 1568196"/>
                <a:gd name="connsiteY6" fmla="*/ 2059591 h 2059591"/>
                <a:gd name="connsiteX7" fmla="*/ 187643 w 1568196"/>
                <a:gd name="connsiteY7" fmla="*/ 1683925 h 2059591"/>
                <a:gd name="connsiteX8" fmla="*/ 30004 w 1568196"/>
                <a:gd name="connsiteY8" fmla="*/ 269272 h 205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8196" h="2059591">
                  <a:moveTo>
                    <a:pt x="0" y="0"/>
                  </a:moveTo>
                  <a:lnTo>
                    <a:pt x="1568196" y="0"/>
                  </a:lnTo>
                  <a:lnTo>
                    <a:pt x="1538192" y="269272"/>
                  </a:lnTo>
                  <a:lnTo>
                    <a:pt x="1538031" y="269870"/>
                  </a:lnTo>
                  <a:lnTo>
                    <a:pt x="1380554" y="1683925"/>
                  </a:lnTo>
                  <a:lnTo>
                    <a:pt x="1338739" y="2059591"/>
                  </a:lnTo>
                  <a:lnTo>
                    <a:pt x="229457" y="2059591"/>
                  </a:lnTo>
                  <a:cubicBezTo>
                    <a:pt x="229457" y="2059591"/>
                    <a:pt x="192119" y="1724120"/>
                    <a:pt x="187643" y="1683925"/>
                  </a:cubicBezTo>
                  <a:lnTo>
                    <a:pt x="30004" y="269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3E146A90-06F1-D48C-B569-07A20E0357E4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456237" y="3482049"/>
              <a:ext cx="249444" cy="327607"/>
            </a:xfrm>
            <a:custGeom>
              <a:avLst/>
              <a:gdLst>
                <a:gd name="connsiteX0" fmla="*/ 0 w 1568196"/>
                <a:gd name="connsiteY0" fmla="*/ 0 h 2059591"/>
                <a:gd name="connsiteX1" fmla="*/ 1568196 w 1568196"/>
                <a:gd name="connsiteY1" fmla="*/ 0 h 2059591"/>
                <a:gd name="connsiteX2" fmla="*/ 1538192 w 1568196"/>
                <a:gd name="connsiteY2" fmla="*/ 269272 h 2059591"/>
                <a:gd name="connsiteX3" fmla="*/ 1538031 w 1568196"/>
                <a:gd name="connsiteY3" fmla="*/ 269870 h 2059591"/>
                <a:gd name="connsiteX4" fmla="*/ 1380554 w 1568196"/>
                <a:gd name="connsiteY4" fmla="*/ 1683925 h 2059591"/>
                <a:gd name="connsiteX5" fmla="*/ 1338739 w 1568196"/>
                <a:gd name="connsiteY5" fmla="*/ 2059591 h 2059591"/>
                <a:gd name="connsiteX6" fmla="*/ 229457 w 1568196"/>
                <a:gd name="connsiteY6" fmla="*/ 2059591 h 2059591"/>
                <a:gd name="connsiteX7" fmla="*/ 187643 w 1568196"/>
                <a:gd name="connsiteY7" fmla="*/ 1683925 h 2059591"/>
                <a:gd name="connsiteX8" fmla="*/ 30004 w 1568196"/>
                <a:gd name="connsiteY8" fmla="*/ 269272 h 205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8196" h="2059591">
                  <a:moveTo>
                    <a:pt x="0" y="0"/>
                  </a:moveTo>
                  <a:lnTo>
                    <a:pt x="1568196" y="0"/>
                  </a:lnTo>
                  <a:lnTo>
                    <a:pt x="1538192" y="269272"/>
                  </a:lnTo>
                  <a:lnTo>
                    <a:pt x="1538031" y="269870"/>
                  </a:lnTo>
                  <a:lnTo>
                    <a:pt x="1380554" y="1683925"/>
                  </a:lnTo>
                  <a:lnTo>
                    <a:pt x="1338739" y="2059591"/>
                  </a:lnTo>
                  <a:lnTo>
                    <a:pt x="229457" y="2059591"/>
                  </a:lnTo>
                  <a:cubicBezTo>
                    <a:pt x="229457" y="2059591"/>
                    <a:pt x="192119" y="1724120"/>
                    <a:pt x="187643" y="1683925"/>
                  </a:cubicBezTo>
                  <a:lnTo>
                    <a:pt x="30004" y="269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3F54B27-CB8E-9674-E90C-95CFDB564013}"/>
                </a:ext>
              </a:extLst>
            </p:cNvPr>
            <p:cNvSpPr>
              <a:spLocks noChangeAspect="1"/>
            </p:cNvSpPr>
            <p:nvPr/>
          </p:nvSpPr>
          <p:spPr bwMode="gray">
            <a:xfrm>
              <a:off x="5883107" y="3482049"/>
              <a:ext cx="249444" cy="327607"/>
            </a:xfrm>
            <a:custGeom>
              <a:avLst/>
              <a:gdLst>
                <a:gd name="connsiteX0" fmla="*/ 0 w 1568196"/>
                <a:gd name="connsiteY0" fmla="*/ 0 h 2059591"/>
                <a:gd name="connsiteX1" fmla="*/ 1568196 w 1568196"/>
                <a:gd name="connsiteY1" fmla="*/ 0 h 2059591"/>
                <a:gd name="connsiteX2" fmla="*/ 1538192 w 1568196"/>
                <a:gd name="connsiteY2" fmla="*/ 269272 h 2059591"/>
                <a:gd name="connsiteX3" fmla="*/ 1538031 w 1568196"/>
                <a:gd name="connsiteY3" fmla="*/ 269870 h 2059591"/>
                <a:gd name="connsiteX4" fmla="*/ 1380554 w 1568196"/>
                <a:gd name="connsiteY4" fmla="*/ 1683925 h 2059591"/>
                <a:gd name="connsiteX5" fmla="*/ 1338739 w 1568196"/>
                <a:gd name="connsiteY5" fmla="*/ 2059591 h 2059591"/>
                <a:gd name="connsiteX6" fmla="*/ 229457 w 1568196"/>
                <a:gd name="connsiteY6" fmla="*/ 2059591 h 2059591"/>
                <a:gd name="connsiteX7" fmla="*/ 187643 w 1568196"/>
                <a:gd name="connsiteY7" fmla="*/ 1683925 h 2059591"/>
                <a:gd name="connsiteX8" fmla="*/ 30004 w 1568196"/>
                <a:gd name="connsiteY8" fmla="*/ 269272 h 205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8196" h="2059591">
                  <a:moveTo>
                    <a:pt x="0" y="0"/>
                  </a:moveTo>
                  <a:lnTo>
                    <a:pt x="1568196" y="0"/>
                  </a:lnTo>
                  <a:lnTo>
                    <a:pt x="1538192" y="269272"/>
                  </a:lnTo>
                  <a:lnTo>
                    <a:pt x="1538031" y="269870"/>
                  </a:lnTo>
                  <a:lnTo>
                    <a:pt x="1380554" y="1683925"/>
                  </a:lnTo>
                  <a:lnTo>
                    <a:pt x="1338739" y="2059591"/>
                  </a:lnTo>
                  <a:lnTo>
                    <a:pt x="229457" y="2059591"/>
                  </a:lnTo>
                  <a:cubicBezTo>
                    <a:pt x="229457" y="2059591"/>
                    <a:pt x="192119" y="1724120"/>
                    <a:pt x="187643" y="1683925"/>
                  </a:cubicBezTo>
                  <a:lnTo>
                    <a:pt x="30004" y="269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2B3192B3-F5A7-7EF8-A3A4-C090CD1D52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9722" y="4729736"/>
            <a:ext cx="2944811" cy="3617158"/>
          </a:xfrm>
          <a:prstGeom prst="roundRect">
            <a:avLst>
              <a:gd name="adj" fmla="val 14597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txBody>
          <a:bodyPr lIns="182880" tIns="13716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</a:t>
            </a:r>
          </a:p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E1B3B40-B059-134C-B66F-F395DFAE8D3C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38188" y="5715597"/>
            <a:ext cx="548640" cy="548640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EE280BF8-5256-8350-DB00-6687E90E1F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2471" y="6298912"/>
            <a:ext cx="1045948" cy="5124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43" name="Picture Placeholder 41">
            <a:extLst>
              <a:ext uri="{FF2B5EF4-FFF2-40B4-BE49-F238E27FC236}">
                <a16:creationId xmlns:a16="http://schemas.microsoft.com/office/drawing/2014/main" id="{2BDEB7EC-011F-9822-A7E0-BD578582DA8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178464" y="5715597"/>
            <a:ext cx="548640" cy="548640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9B741213-47AF-D55B-5F3E-FA116755D4C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66670" y="6298912"/>
            <a:ext cx="1045948" cy="5124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44" name="Picture Placeholder 41">
            <a:extLst>
              <a:ext uri="{FF2B5EF4-FFF2-40B4-BE49-F238E27FC236}">
                <a16:creationId xmlns:a16="http://schemas.microsoft.com/office/drawing/2014/main" id="{5E109E0F-AEDC-9132-2701-47721A498AA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38188" y="6893460"/>
            <a:ext cx="548640" cy="548640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A94800D7-4FC6-AE58-F376-AF163481A55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2471" y="7463248"/>
            <a:ext cx="1045948" cy="5124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45" name="Picture Placeholder 41">
            <a:extLst>
              <a:ext uri="{FF2B5EF4-FFF2-40B4-BE49-F238E27FC236}">
                <a16:creationId xmlns:a16="http://schemas.microsoft.com/office/drawing/2014/main" id="{1E455CFF-62FE-13A1-ACED-CC03AA5EBDE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178464" y="6893460"/>
            <a:ext cx="548640" cy="548640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9560D12C-F7AA-94D0-1889-643EDBA788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66670" y="7463248"/>
            <a:ext cx="1045948" cy="5124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65E06079-AF30-EEBC-BBDF-85CE900E2F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23836" y="4729736"/>
            <a:ext cx="1280160" cy="731520"/>
          </a:xfrm>
          <a:prstGeom prst="round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lIns="182880" rIns="18288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8DD7802C-FF6B-C0A2-D4EC-B2768D48AC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55809" y="4735072"/>
            <a:ext cx="1280160" cy="731520"/>
          </a:xfrm>
          <a:prstGeom prst="round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lIns="182880" rIns="18288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B7F2CF7F-AF89-7CEA-FBBE-10E65083D7B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23836" y="5691615"/>
            <a:ext cx="1280160" cy="731520"/>
          </a:xfrm>
          <a:prstGeom prst="round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lIns="182880" rIns="18288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A4846C8F-A313-6B9F-791E-F35A6BFAB40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55809" y="5696951"/>
            <a:ext cx="1280160" cy="731520"/>
          </a:xfrm>
          <a:prstGeom prst="round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lIns="182880" rIns="18288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018F9B91-4847-EB21-1479-543F69D96F8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23836" y="6653494"/>
            <a:ext cx="1280160" cy="731520"/>
          </a:xfrm>
          <a:prstGeom prst="round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lIns="182880" rIns="18288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5AC1942C-949C-0C04-5E22-F7E0B10819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5809" y="6658830"/>
            <a:ext cx="1280160" cy="731520"/>
          </a:xfrm>
          <a:prstGeom prst="round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lIns="182880" rIns="18288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9630F7D6-1587-E463-A200-2A2C8D909D7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23836" y="7615374"/>
            <a:ext cx="1280160" cy="731520"/>
          </a:xfrm>
          <a:prstGeom prst="round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lIns="182880" rIns="18288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68A2B54C-C74B-DC8A-9664-D280B97FED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55809" y="7620710"/>
            <a:ext cx="1280160" cy="731520"/>
          </a:xfrm>
          <a:prstGeom prst="round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lIns="182880" rIns="18288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 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8F8476B5-83B4-5586-E8D9-3F6976ABF3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9722" y="8591880"/>
            <a:ext cx="6037970" cy="4430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solidFill>
                  <a:schemeClr val="accent6"/>
                </a:solidFill>
              </a:defRPr>
            </a:lvl1pPr>
            <a:lvl2pPr marL="342900" indent="0">
              <a:buNone/>
              <a:defRPr>
                <a:solidFill>
                  <a:schemeClr val="accent6"/>
                </a:solidFill>
              </a:defRPr>
            </a:lvl2pPr>
            <a:lvl3pPr marL="685800" indent="0">
              <a:buNone/>
              <a:defRPr>
                <a:solidFill>
                  <a:schemeClr val="accent6"/>
                </a:solidFill>
              </a:defRPr>
            </a:lvl3pPr>
            <a:lvl4pPr marL="1028700" indent="0">
              <a:buNone/>
              <a:defRPr>
                <a:solidFill>
                  <a:schemeClr val="accent6"/>
                </a:solidFill>
              </a:defRPr>
            </a:lvl4pPr>
            <a:lvl5pPr marL="13716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41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9AD5C1C1-7225-74C7-C1B5-12F4DF2C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89" y="109069"/>
            <a:ext cx="4260720" cy="106548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500" dirty="0">
                <a:latin typeface="Agency FB" panose="020B0503020202020204" pitchFamily="34" charset="0"/>
              </a:rPr>
              <a:t>Fingerprint Locker</a:t>
            </a:r>
            <a:br>
              <a:rPr lang="en-US" sz="5000" dirty="0">
                <a:latin typeface="Agency FB" panose="020B0503020202020204" pitchFamily="34" charset="0"/>
              </a:rPr>
            </a:br>
            <a:r>
              <a:rPr lang="en-US" sz="5000" dirty="0">
                <a:latin typeface="Agency FB" panose="020B0503020202020204" pitchFamily="34" charset="0"/>
              </a:rPr>
              <a:t>-</a:t>
            </a:r>
            <a:r>
              <a:rPr lang="en-US" sz="2500" dirty="0">
                <a:latin typeface="Agency FB" panose="020B0503020202020204" pitchFamily="34" charset="0"/>
              </a:rPr>
              <a:t>Advanced Biometric Security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80F84DBC-9B57-9F3E-75FF-61440D059A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215574" y="1348549"/>
            <a:ext cx="3864057" cy="1940956"/>
          </a:xfrm>
        </p:spPr>
        <p:txBody>
          <a:bodyPr/>
          <a:lstStyle/>
          <a:p>
            <a:pPr algn="just"/>
            <a:r>
              <a:rPr lang="en-US" cap="none" dirty="0">
                <a:latin typeface="Agency FB" panose="020B0503020202020204" pitchFamily="34" charset="0"/>
              </a:rPr>
              <a:t>Introduction:</a:t>
            </a:r>
          </a:p>
          <a:p>
            <a:pPr algn="just"/>
            <a:r>
              <a:rPr lang="en-US" sz="1500" b="0" cap="none" dirty="0">
                <a:latin typeface="Agency FB" panose="020B0503020202020204" pitchFamily="34" charset="0"/>
              </a:rPr>
              <a:t>This project uses a fingerprint sensor and a microcontroller to authenticate users. When a registered fingerprint is scanned, the locker unlocks; otherwise, access is denied. This method enhances security because fingerprints are unique and difficult to replicate.</a:t>
            </a:r>
            <a:r>
              <a:rPr lang="en-US" sz="1500" b="0" i="0" cap="none" dirty="0">
                <a:effectLst/>
                <a:latin typeface="Agency FB" panose="020B0503020202020204" pitchFamily="34" charset="0"/>
              </a:rPr>
              <a:t> </a:t>
            </a:r>
            <a:endParaRPr lang="en-US" sz="1500" b="0" cap="none" dirty="0">
              <a:latin typeface="Agency FB" panose="020B0503020202020204" pitchFamily="34" charset="0"/>
            </a:endParaRPr>
          </a:p>
          <a:p>
            <a:pPr algn="just"/>
            <a:endParaRPr lang="en-US" sz="1500" cap="none" dirty="0">
              <a:latin typeface="Agency FB" panose="020B0503020202020204" pitchFamily="34" charset="0"/>
            </a:endParaRP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02EE576A-256A-5A06-8859-ADA4DDB3CA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20570" y="5548456"/>
            <a:ext cx="2337222" cy="1960228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sz="1600" dirty="0">
                <a:latin typeface="Agency FB" panose="020B0503020202020204" pitchFamily="34" charset="0"/>
              </a:rPr>
              <a:t>Components: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cap="none" dirty="0">
                <a:latin typeface="Agency FB" panose="020B0503020202020204" pitchFamily="34" charset="0"/>
              </a:rPr>
              <a:t>RFZ44N Power MOSFET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cap="none" dirty="0">
                <a:latin typeface="Agency FB" panose="020B0503020202020204" pitchFamily="34" charset="0"/>
              </a:rPr>
              <a:t>Fingerprint Sensor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cap="none" dirty="0">
                <a:latin typeface="Agency FB" panose="020B0503020202020204" pitchFamily="34" charset="0"/>
              </a:rPr>
              <a:t>Solenoid Lock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cap="none" dirty="0">
                <a:latin typeface="Agency FB" panose="020B0503020202020204" pitchFamily="34" charset="0"/>
              </a:rPr>
              <a:t>Arduino Uno R3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cap="none" dirty="0">
                <a:latin typeface="Agency FB" panose="020B0503020202020204" pitchFamily="34" charset="0"/>
              </a:rPr>
              <a:t>Wooden Box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B38267-234A-600F-8D4D-47DDC46269E0}"/>
              </a:ext>
            </a:extLst>
          </p:cNvPr>
          <p:cNvSpPr txBox="1"/>
          <p:nvPr/>
        </p:nvSpPr>
        <p:spPr>
          <a:xfrm>
            <a:off x="220571" y="7663409"/>
            <a:ext cx="3136284" cy="11747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6"/>
                </a:solidFill>
                <a:latin typeface="Agency FB" panose="020B0503020202020204" pitchFamily="34" charset="0"/>
              </a:rPr>
              <a:t>Objectives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6"/>
                </a:solidFill>
                <a:latin typeface="Agency FB" panose="020B0503020202020204" pitchFamily="34" charset="0"/>
              </a:rPr>
              <a:t>To create a secure access control system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6"/>
                </a:solidFill>
                <a:latin typeface="Agency FB" panose="020B0503020202020204" pitchFamily="34" charset="0"/>
              </a:rPr>
              <a:t>To utilize biometric technology for user authentication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754BD-0118-83F4-7C0A-A4E58B5D3A21}"/>
              </a:ext>
            </a:extLst>
          </p:cNvPr>
          <p:cNvSpPr txBox="1"/>
          <p:nvPr/>
        </p:nvSpPr>
        <p:spPr>
          <a:xfrm>
            <a:off x="211013" y="3448502"/>
            <a:ext cx="4314713" cy="19409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accent6"/>
                </a:solidFill>
                <a:effectLst/>
                <a:latin typeface="Agency FB" panose="020B0503020202020204" pitchFamily="34" charset="0"/>
              </a:rPr>
              <a:t>Applications:</a:t>
            </a:r>
            <a:endParaRPr lang="en-US" b="0" i="0" dirty="0">
              <a:solidFill>
                <a:schemeClr val="accent6"/>
              </a:solidFill>
              <a:effectLst/>
              <a:latin typeface="Agency FB" panose="020B0503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accent6"/>
                </a:solidFill>
                <a:effectLst/>
                <a:latin typeface="Agency FB" panose="020B0503020202020204" pitchFamily="34" charset="0"/>
              </a:rPr>
              <a:t>Home Security</a:t>
            </a:r>
            <a:r>
              <a:rPr lang="en-US" sz="1500" i="0" dirty="0">
                <a:solidFill>
                  <a:schemeClr val="accent6"/>
                </a:solidFill>
                <a:effectLst/>
                <a:latin typeface="Agency FB" panose="020B0503020202020204" pitchFamily="34" charset="0"/>
              </a:rPr>
              <a:t>: Protects valuables at home.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accent6"/>
                </a:solidFill>
                <a:effectLst/>
                <a:latin typeface="Agency FB" panose="020B0503020202020204" pitchFamily="34" charset="0"/>
              </a:rPr>
              <a:t>Office Use</a:t>
            </a:r>
            <a:r>
              <a:rPr lang="en-US" sz="1500" i="0" dirty="0">
                <a:solidFill>
                  <a:schemeClr val="accent6"/>
                </a:solidFill>
                <a:effectLst/>
                <a:latin typeface="Agency FB" panose="020B0503020202020204" pitchFamily="34" charset="0"/>
              </a:rPr>
              <a:t>: Secures important documents and items.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accent6"/>
                </a:solidFill>
                <a:effectLst/>
                <a:latin typeface="Agency FB" panose="020B0503020202020204" pitchFamily="34" charset="0"/>
              </a:rPr>
              <a:t>Educational Institutions</a:t>
            </a:r>
            <a:r>
              <a:rPr lang="en-US" sz="1500" i="0" dirty="0">
                <a:solidFill>
                  <a:schemeClr val="accent6"/>
                </a:solidFill>
                <a:effectLst/>
                <a:latin typeface="Agency FB" panose="020B0503020202020204" pitchFamily="34" charset="0"/>
              </a:rPr>
              <a:t>: Safeguards personal belongings of students and staff.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chemeClr val="accent6"/>
                </a:solidFill>
                <a:effectLst/>
                <a:latin typeface="Agency FB" panose="020B0503020202020204" pitchFamily="34" charset="0"/>
              </a:rPr>
              <a:t>Gyms and Clubs</a:t>
            </a:r>
            <a:r>
              <a:rPr lang="en-US" sz="1500" i="0" dirty="0">
                <a:solidFill>
                  <a:schemeClr val="accent6"/>
                </a:solidFill>
                <a:effectLst/>
                <a:latin typeface="Agency FB" panose="020B0503020202020204" pitchFamily="34" charset="0"/>
              </a:rPr>
              <a:t>: Provides secure storage for members.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C2BBE-38E6-FC77-B31E-D53A0C1993B2}"/>
              </a:ext>
            </a:extLst>
          </p:cNvPr>
          <p:cNvSpPr txBox="1"/>
          <p:nvPr/>
        </p:nvSpPr>
        <p:spPr>
          <a:xfrm>
            <a:off x="3501147" y="6959501"/>
            <a:ext cx="3208430" cy="1246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solidFill>
                  <a:schemeClr val="accent6"/>
                </a:solidFill>
                <a:latin typeface="Agency FB" panose="020B0503020202020204" pitchFamily="34" charset="0"/>
              </a:rPr>
              <a:t>Conclusion:</a:t>
            </a:r>
            <a:endParaRPr lang="en-US" sz="1500" b="1" i="0" dirty="0">
              <a:solidFill>
                <a:schemeClr val="accent6"/>
              </a:solidFill>
              <a:effectLst/>
              <a:latin typeface="Agency FB" panose="020B0503020202020204" pitchFamily="34" charset="0"/>
            </a:endParaRPr>
          </a:p>
          <a:p>
            <a:pPr algn="just"/>
            <a:r>
              <a:rPr lang="en-US" sz="1500" b="0" i="0" dirty="0">
                <a:solidFill>
                  <a:schemeClr val="accent6"/>
                </a:solidFill>
                <a:effectLst/>
                <a:latin typeface="Agency FB" panose="020B0503020202020204" pitchFamily="34" charset="0"/>
              </a:rPr>
              <a:t>The IoT-based fingerprint locker system offers enhanced security and convenience by combining biometric authentication with remote access capabilities. By leveraging modern technology</a:t>
            </a:r>
            <a:r>
              <a:rPr lang="en-US" sz="1500" dirty="0">
                <a:solidFill>
                  <a:schemeClr val="accent6"/>
                </a:solidFill>
                <a:latin typeface="Agency FB" panose="020B0503020202020204" pitchFamily="34" charset="0"/>
              </a:rPr>
              <a:t>.</a:t>
            </a:r>
            <a:r>
              <a:rPr lang="en-US" sz="1500" b="0" i="0" dirty="0">
                <a:solidFill>
                  <a:schemeClr val="accent6"/>
                </a:solidFill>
                <a:effectLst/>
                <a:latin typeface="Agency FB" panose="020B0503020202020204" pitchFamily="34" charset="0"/>
              </a:rPr>
              <a:t>.</a:t>
            </a:r>
            <a:endParaRPr lang="en-US" sz="1500" dirty="0">
              <a:solidFill>
                <a:schemeClr val="accent6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45448A-C95F-224B-43E6-372B6AC5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656" y="5037893"/>
            <a:ext cx="3691358" cy="17697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8D8C0C-BAFF-637C-ABFE-03B29A9E7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698" y="1298871"/>
            <a:ext cx="2197316" cy="292993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D5C4B6-7377-CAE9-15F8-89D2029AA2E9}"/>
              </a:ext>
            </a:extLst>
          </p:cNvPr>
          <p:cNvSpPr txBox="1"/>
          <p:nvPr/>
        </p:nvSpPr>
        <p:spPr>
          <a:xfrm>
            <a:off x="4849385" y="4206935"/>
            <a:ext cx="17954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6"/>
                </a:solidFill>
                <a:latin typeface="Agency FB" panose="020B0503020202020204" pitchFamily="34" charset="0"/>
              </a:rPr>
              <a:t>Hardware Simulation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576A1-83D4-6BFA-F2D4-52AC72324B1B}"/>
              </a:ext>
            </a:extLst>
          </p:cNvPr>
          <p:cNvSpPr txBox="1"/>
          <p:nvPr/>
        </p:nvSpPr>
        <p:spPr>
          <a:xfrm>
            <a:off x="4332898" y="6769754"/>
            <a:ext cx="12202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accent6"/>
                </a:solidFill>
                <a:latin typeface="Agency FB" panose="020B0503020202020204" pitchFamily="34" charset="0"/>
              </a:rPr>
              <a:t>Circuit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322E2-C300-B0C0-2B10-625D251C660C}"/>
              </a:ext>
            </a:extLst>
          </p:cNvPr>
          <p:cNvSpPr txBox="1"/>
          <p:nvPr/>
        </p:nvSpPr>
        <p:spPr>
          <a:xfrm>
            <a:off x="5050178" y="8376465"/>
            <a:ext cx="180782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6"/>
                </a:solidFill>
                <a:latin typeface="Agency FB" panose="020B0503020202020204" pitchFamily="34" charset="0"/>
              </a:rPr>
              <a:t>Mayuri Yadav (41)</a:t>
            </a:r>
          </a:p>
          <a:p>
            <a:r>
              <a:rPr lang="en-US" sz="1500" b="1" dirty="0" err="1">
                <a:solidFill>
                  <a:schemeClr val="accent6"/>
                </a:solidFill>
                <a:latin typeface="Agency FB" panose="020B0503020202020204" pitchFamily="34" charset="0"/>
              </a:rPr>
              <a:t>Sanika</a:t>
            </a:r>
            <a:r>
              <a:rPr lang="en-US" sz="1500" b="1" dirty="0">
                <a:solidFill>
                  <a:schemeClr val="accent6"/>
                </a:solidFill>
                <a:latin typeface="Agency FB" panose="020B0503020202020204" pitchFamily="34" charset="0"/>
              </a:rPr>
              <a:t> </a:t>
            </a:r>
            <a:r>
              <a:rPr lang="en-US" sz="1500" b="1" dirty="0" err="1">
                <a:solidFill>
                  <a:schemeClr val="accent6"/>
                </a:solidFill>
                <a:latin typeface="Agency FB" panose="020B0503020202020204" pitchFamily="34" charset="0"/>
              </a:rPr>
              <a:t>Landge</a:t>
            </a:r>
            <a:r>
              <a:rPr lang="en-US" sz="1500" b="1" dirty="0">
                <a:solidFill>
                  <a:schemeClr val="accent6"/>
                </a:solidFill>
                <a:latin typeface="Agency FB" panose="020B0503020202020204" pitchFamily="34" charset="0"/>
              </a:rPr>
              <a:t> (42)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Agency FB" panose="020B0503020202020204" pitchFamily="34" charset="0"/>
              </a:rPr>
              <a:t>Vaishnavi Patil(51)</a:t>
            </a:r>
          </a:p>
        </p:txBody>
      </p:sp>
    </p:spTree>
    <p:extLst>
      <p:ext uri="{BB962C8B-B14F-4D97-AF65-F5344CB8AC3E}">
        <p14:creationId xmlns:p14="http://schemas.microsoft.com/office/powerpoint/2010/main" val="31689000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enefits of Drinking Water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007BBF"/>
      </a:accent1>
      <a:accent2>
        <a:srgbClr val="2AA9DE"/>
      </a:accent2>
      <a:accent3>
        <a:srgbClr val="E78EB4"/>
      </a:accent3>
      <a:accent4>
        <a:srgbClr val="FFF1D4"/>
      </a:accent4>
      <a:accent5>
        <a:srgbClr val="E5541F"/>
      </a:accent5>
      <a:accent6>
        <a:srgbClr val="02346A"/>
      </a:accent6>
      <a:hlink>
        <a:srgbClr val="467886"/>
      </a:hlink>
      <a:folHlink>
        <a:srgbClr val="96607D"/>
      </a:folHlink>
    </a:clrScheme>
    <a:fontScheme name="Custom 65">
      <a:majorFont>
        <a:latin typeface="Miriam Fixed"/>
        <a:ea typeface=""/>
        <a:cs typeface=""/>
      </a:majorFont>
      <a:minorFont>
        <a:latin typeface="Miriam Fixe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311183_Win32_SL_v4" id="{747FA2AA-85CE-44F7-B1A7-E5A13560611A}" vid="{9E8EDD3A-5604-4F74-B4E1-C41E4505F7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FBBEAE-331D-4027-9EBB-128A2A86B43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94B9114-BF0F-4F01-8E5C-C1AD28FE4A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0E5D72-5E88-4C9B-A84E-FF4EC7DBB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Drink water infographics poster</Template>
  <TotalTime>173</TotalTime>
  <Words>167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Miriam Fixed</vt:lpstr>
      <vt:lpstr>Custom</vt:lpstr>
      <vt:lpstr>Fingerprint Locker -Advanced Biometric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Locker -Advanced Biometric Security</dc:title>
  <dc:creator>AMAR PATIL</dc:creator>
  <cp:lastModifiedBy>AMAR PATIL</cp:lastModifiedBy>
  <cp:revision>1</cp:revision>
  <dcterms:created xsi:type="dcterms:W3CDTF">2024-05-25T05:23:57Z</dcterms:created>
  <dcterms:modified xsi:type="dcterms:W3CDTF">2024-05-28T17:23:44Z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