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079F7C-2C8C-492E-A7B1-FD19C15D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62" y="521183"/>
            <a:ext cx="9928363" cy="30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EF218D-6895-45AD-A97B-6B802033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439378"/>
            <a:ext cx="8666921" cy="57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o JS </a:t>
            </a:r>
            <a:r>
              <a:rPr lang="pt-BR" b="1" dirty="0" err="1"/>
              <a:t>Vanilla</a:t>
            </a:r>
            <a:r>
              <a:rPr lang="pt-BR" b="1" dirty="0"/>
              <a:t> e o ES6</a:t>
            </a:r>
          </a:p>
          <a:p>
            <a:r>
              <a:rPr lang="pt-BR" b="1" dirty="0"/>
              <a:t>Tipos primitivos </a:t>
            </a:r>
          </a:p>
          <a:p>
            <a:r>
              <a:rPr lang="pt-BR" b="1" dirty="0"/>
              <a:t>Variáveis</a:t>
            </a:r>
          </a:p>
          <a:p>
            <a:r>
              <a:rPr lang="pt-BR" b="1" dirty="0" err="1">
                <a:latin typeface="-apple-system"/>
              </a:rPr>
              <a:t>Hoisting</a:t>
            </a:r>
            <a:endParaRPr lang="pt-BR" b="1" dirty="0">
              <a:latin typeface="-apple-system"/>
            </a:endParaRPr>
          </a:p>
          <a:p>
            <a:r>
              <a:rPr lang="pt-BR" b="1" i="0" dirty="0" err="1">
                <a:effectLst/>
                <a:latin typeface="-apple-system"/>
              </a:rPr>
              <a:t>Arr</a:t>
            </a:r>
            <a:r>
              <a:rPr lang="pt-BR" b="1" dirty="0" err="1">
                <a:latin typeface="-apple-system"/>
              </a:rPr>
              <a:t>ay</a:t>
            </a:r>
            <a:r>
              <a:rPr lang="pt-BR" b="1" dirty="0">
                <a:latin typeface="-apple-system"/>
              </a:rPr>
              <a:t> métodos </a:t>
            </a:r>
          </a:p>
          <a:p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15951-3A01-4602-BC1A-9AC985B0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Vanilla</a:t>
            </a:r>
            <a:r>
              <a:rPr lang="pt-BR" dirty="0"/>
              <a:t> JS</a:t>
            </a:r>
          </a:p>
        </p:txBody>
      </p:sp>
      <p:pic>
        <p:nvPicPr>
          <p:cNvPr id="1026" name="Picture 2" descr="Why Developers Prefer Vanilla JavaScript over jQuery | JavaScript in Plain  English">
            <a:extLst>
              <a:ext uri="{FF2B5EF4-FFF2-40B4-BE49-F238E27FC236}">
                <a16:creationId xmlns:a16="http://schemas.microsoft.com/office/drawing/2014/main" id="{B9CB0D03-8EF6-4B11-BED8-3048F560B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17" y="1967948"/>
            <a:ext cx="6000166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DF07-C2C1-49BE-B041-F003272D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ES6(</a:t>
            </a:r>
            <a:r>
              <a:rPr lang="pt-BR" dirty="0" err="1"/>
              <a:t>ecmascript</a:t>
            </a:r>
            <a:r>
              <a:rPr lang="pt-BR" dirty="0"/>
              <a:t> 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6C783-A910-4D94-A426-855B658A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243" y="2166065"/>
            <a:ext cx="10178322" cy="3593591"/>
          </a:xfrm>
        </p:spPr>
        <p:txBody>
          <a:bodyPr/>
          <a:lstStyle/>
          <a:p>
            <a:r>
              <a:rPr lang="pt-BR" dirty="0"/>
              <a:t>2015</a:t>
            </a:r>
          </a:p>
          <a:p>
            <a:r>
              <a:rPr lang="pt-BR" dirty="0"/>
              <a:t>Novas funcionalidades que deixaram o JQUERY obsoleto.</a:t>
            </a:r>
          </a:p>
          <a:p>
            <a:endParaRPr lang="pt-BR" dirty="0"/>
          </a:p>
        </p:txBody>
      </p:sp>
      <p:pic>
        <p:nvPicPr>
          <p:cNvPr id="2052" name="Picture 4" descr="jQuery Básico. Trabalhar com javascript sempre foi uma… | by mateus gabriel  barbosa | Medium">
            <a:extLst>
              <a:ext uri="{FF2B5EF4-FFF2-40B4-BE49-F238E27FC236}">
                <a16:creationId xmlns:a16="http://schemas.microsoft.com/office/drawing/2014/main" id="{F31787D2-311F-4F05-9998-557E44CEE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59" y="3164634"/>
            <a:ext cx="3993045" cy="3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51E8C5-FD8C-487B-A507-C4AE029C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4634"/>
            <a:ext cx="5088835" cy="3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A059-74D6-4FE8-AD98-3530E72F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5EDCA-DC6C-49F3-90E4-888D1377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Boolean.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undefined.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Symbol (novo no ECMAScript 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-US) 6)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4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90A0-210F-4BFA-86D5-87634ABF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E0FDA-77E7-4D12-94C6-A903B766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48" y="2413199"/>
            <a:ext cx="9818052" cy="3466393"/>
          </a:xfrm>
        </p:spPr>
        <p:txBody>
          <a:bodyPr/>
          <a:lstStyle/>
          <a:p>
            <a:r>
              <a:rPr lang="pt-BR" dirty="0"/>
              <a:t>Var, </a:t>
            </a:r>
            <a:r>
              <a:rPr lang="pt-BR" dirty="0" err="1"/>
              <a:t>let</a:t>
            </a:r>
            <a:r>
              <a:rPr lang="pt-BR" dirty="0"/>
              <a:t> e </a:t>
            </a:r>
            <a:r>
              <a:rPr lang="pt-BR" dirty="0" err="1"/>
              <a:t>const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 descr="problema do mundo real">
            <a:extLst>
              <a:ext uri="{FF2B5EF4-FFF2-40B4-BE49-F238E27FC236}">
                <a16:creationId xmlns:a16="http://schemas.microsoft.com/office/drawing/2014/main" id="{FDC0B3E0-EE42-49E2-8BD8-390F0BA5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4" y="1874517"/>
            <a:ext cx="4484052" cy="43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A095C-6DC5-45F6-8931-22617DED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Array</a:t>
            </a:r>
            <a:r>
              <a:rPr lang="pt-BR" dirty="0"/>
              <a:t> métodos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5FE49A-3F13-44C4-9D89-373C3AA2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869" y="2093845"/>
            <a:ext cx="8478262" cy="226646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C8BB41-0E2D-4C4C-B7CF-BA8E77D9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68" y="4360311"/>
            <a:ext cx="8478261" cy="16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18B67C9-A331-40E9-9748-9D6E8839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85" y="400853"/>
            <a:ext cx="9223307" cy="18851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B1811DF-9E41-4ED6-BD9E-C2CF853A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85" y="2620617"/>
            <a:ext cx="9223307" cy="33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35570D-41F0-4A6C-BF5E-F7F2D5F9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36" y="808384"/>
            <a:ext cx="9269119" cy="46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165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1815</TotalTime>
  <Words>70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Arial</vt:lpstr>
      <vt:lpstr>Gill Sans MT</vt:lpstr>
      <vt:lpstr>Impact</vt:lpstr>
      <vt:lpstr>Selo</vt:lpstr>
      <vt:lpstr>Javascript</vt:lpstr>
      <vt:lpstr>Tópicos aula 01</vt:lpstr>
      <vt:lpstr>Vanilla JS</vt:lpstr>
      <vt:lpstr>ES6(ecmascript 6)</vt:lpstr>
      <vt:lpstr>Tipos primitivos</vt:lpstr>
      <vt:lpstr>Variáveis </vt:lpstr>
      <vt:lpstr>Array métodos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11</cp:revision>
  <dcterms:created xsi:type="dcterms:W3CDTF">2021-05-04T20:34:49Z</dcterms:created>
  <dcterms:modified xsi:type="dcterms:W3CDTF">2021-05-13T02:52:00Z</dcterms:modified>
</cp:coreProperties>
</file>