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Funções </a:t>
            </a:r>
          </a:p>
          <a:p>
            <a:r>
              <a:rPr lang="pt-BR" b="1" dirty="0">
                <a:latin typeface="-apple-system"/>
              </a:rPr>
              <a:t>Classes</a:t>
            </a:r>
          </a:p>
          <a:p>
            <a:r>
              <a:rPr lang="pt-BR" b="1" i="0" dirty="0" err="1">
                <a:effectLst/>
                <a:latin typeface="-apple-system"/>
              </a:rPr>
              <a:t>Export</a:t>
            </a:r>
            <a:r>
              <a:rPr lang="pt-BR" b="1" i="0" dirty="0">
                <a:effectLst/>
                <a:latin typeface="-apple-system"/>
              </a:rPr>
              <a:t> e </a:t>
            </a:r>
            <a:r>
              <a:rPr lang="pt-BR" b="1" i="0" dirty="0" err="1">
                <a:effectLst/>
                <a:latin typeface="-apple-system"/>
              </a:rPr>
              <a:t>import</a:t>
            </a:r>
            <a:endParaRPr lang="pt-BR" b="1" i="0" dirty="0">
              <a:effectLst/>
              <a:latin typeface="-apple-system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343A1-BD35-424E-91EF-C845BDBF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são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58311-1D58-4EBB-B8BE-3FC83A63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ações executadas assim que são chamadas ou de decorrência de algum evento</a:t>
            </a:r>
          </a:p>
        </p:txBody>
      </p:sp>
    </p:spTree>
    <p:extLst>
      <p:ext uri="{BB962C8B-B14F-4D97-AF65-F5344CB8AC3E}">
        <p14:creationId xmlns:p14="http://schemas.microsoft.com/office/powerpoint/2010/main" val="104415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5AAF-EDBD-4762-976B-94AB9CA2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81512-80B6-465B-8598-2D6C9D47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anônima                                                     Funções nomeadas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7001D0-E85C-4136-AF3F-B66995DE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6" y="2815421"/>
            <a:ext cx="4541265" cy="16887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A162D6-C23C-4DA0-8320-E0F461F6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03" y="2815421"/>
            <a:ext cx="4383601" cy="17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F54C-4BD0-4334-99C5-A78AB0F2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EE443-A1C7-41F9-BE47-1603C7EA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métodos </a:t>
            </a:r>
          </a:p>
          <a:p>
            <a:r>
              <a:rPr lang="pt-BR" dirty="0"/>
              <a:t>Orientado a objetos</a:t>
            </a:r>
          </a:p>
          <a:p>
            <a:r>
              <a:rPr lang="pt-BR" dirty="0"/>
              <a:t>Possui um construtor de parâmetros</a:t>
            </a:r>
          </a:p>
          <a:p>
            <a:r>
              <a:rPr lang="pt-BR" dirty="0"/>
              <a:t>Pode herdar métodos e construtores</a:t>
            </a:r>
          </a:p>
          <a:p>
            <a:r>
              <a:rPr lang="pt-BR" dirty="0"/>
              <a:t>Muito usado em frameworks</a:t>
            </a:r>
          </a:p>
          <a:p>
            <a:r>
              <a:rPr lang="pt-BR" dirty="0"/>
              <a:t>JS é todo construído em funções e objetos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95FA2D-F13F-48C2-8424-E2EC6897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986997"/>
            <a:ext cx="4837639" cy="34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BEC69-FDE0-4D7D-981B-4A988FC9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FA29F-75B2-48C6-939B-D3C460B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serve para acessar um atributo do objeto</a:t>
            </a:r>
          </a:p>
          <a:p>
            <a:r>
              <a:rPr lang="pt-BR" dirty="0"/>
              <a:t>Set serve para modificar um valor do objeto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56A37-3403-4D2F-A78E-3627B4A2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38" y="2023234"/>
            <a:ext cx="4655862" cy="37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3B6E-769B-43A6-940F-DEA8B212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6313"/>
            <a:ext cx="10178322" cy="1492132"/>
          </a:xfrm>
        </p:spPr>
        <p:txBody>
          <a:bodyPr/>
          <a:lstStyle/>
          <a:p>
            <a:pPr algn="ctr"/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7A84F8-1B94-4623-AD79-97DB0C7D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543050"/>
            <a:ext cx="4238625" cy="3771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77ED9F-190E-4098-B0F2-8DE86D4A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82" y="978408"/>
            <a:ext cx="6386513" cy="56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584B-2F28-4B2C-98A2-EF389151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export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C51EC0-03B7-4900-8C38-C18178BE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606" y="1874517"/>
            <a:ext cx="6538465" cy="3594100"/>
          </a:xfrm>
        </p:spPr>
      </p:pic>
    </p:spTree>
    <p:extLst>
      <p:ext uri="{BB962C8B-B14F-4D97-AF65-F5344CB8AC3E}">
        <p14:creationId xmlns:p14="http://schemas.microsoft.com/office/powerpoint/2010/main" val="22324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62AD6-90F5-4E01-A093-297C9D02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91753-F909-41BA-918E-0E71EA40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32832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680</TotalTime>
  <Words>89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Gill Sans MT</vt:lpstr>
      <vt:lpstr>Impact</vt:lpstr>
      <vt:lpstr>Selo</vt:lpstr>
      <vt:lpstr>Javascript</vt:lpstr>
      <vt:lpstr>Tópicos aula 02</vt:lpstr>
      <vt:lpstr>O que são funções</vt:lpstr>
      <vt:lpstr>Tipos de funções</vt:lpstr>
      <vt:lpstr>Classes</vt:lpstr>
      <vt:lpstr>Get e set</vt:lpstr>
      <vt:lpstr>Extends class</vt:lpstr>
      <vt:lpstr>Import export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22</cp:revision>
  <dcterms:created xsi:type="dcterms:W3CDTF">2021-05-04T20:34:49Z</dcterms:created>
  <dcterms:modified xsi:type="dcterms:W3CDTF">2021-05-18T00:09:51Z</dcterms:modified>
</cp:coreProperties>
</file>