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sldIdLst>
    <p:sldId id="256" r:id="rId2"/>
    <p:sldId id="257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62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4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90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6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71668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016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318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22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32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1761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2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30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420E8-BD37-4D3A-BAC3-0D0543CCC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5CC78-AD25-4392-9338-5C87EEE63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Vanilla</a:t>
            </a:r>
            <a:r>
              <a:rPr lang="pt-BR" dirty="0"/>
              <a:t> JS e ES6+</a:t>
            </a:r>
          </a:p>
        </p:txBody>
      </p:sp>
    </p:spTree>
    <p:extLst>
      <p:ext uri="{BB962C8B-B14F-4D97-AF65-F5344CB8AC3E}">
        <p14:creationId xmlns:p14="http://schemas.microsoft.com/office/powerpoint/2010/main" val="356753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87B57-4833-49E0-A85F-1696A075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Tópicos aula 03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18430-ADF3-4825-A997-67B7F6A8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-apple-system"/>
              </a:rPr>
              <a:t>Get</a:t>
            </a:r>
            <a:r>
              <a:rPr lang="pt-BR" b="1" i="0" dirty="0">
                <a:effectLst/>
                <a:latin typeface="-apple-system"/>
              </a:rPr>
              <a:t> e set </a:t>
            </a:r>
          </a:p>
          <a:p>
            <a:r>
              <a:rPr lang="pt-BR" b="1" dirty="0" err="1">
                <a:latin typeface="-apple-system"/>
              </a:rPr>
              <a:t>Extends</a:t>
            </a:r>
            <a:endParaRPr lang="pt-BR" b="1" dirty="0">
              <a:latin typeface="-apple-system"/>
            </a:endParaRPr>
          </a:p>
          <a:p>
            <a:r>
              <a:rPr lang="pt-BR" b="1" i="0" dirty="0" err="1">
                <a:effectLst/>
                <a:latin typeface="-apple-system"/>
              </a:rPr>
              <a:t>exercicios</a:t>
            </a:r>
            <a:endParaRPr lang="pt-BR" b="1" i="0" dirty="0">
              <a:effectLst/>
              <a:latin typeface="-apple-system"/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78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BEC69-FDE0-4D7D-981B-4A988FC9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Get</a:t>
            </a:r>
            <a:r>
              <a:rPr lang="pt-BR" dirty="0"/>
              <a:t> e 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0FA29F-75B2-48C6-939B-D3C460B88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Get</a:t>
            </a:r>
            <a:r>
              <a:rPr lang="pt-BR" dirty="0"/>
              <a:t> serve para acessar um atributo do objeto</a:t>
            </a:r>
          </a:p>
          <a:p>
            <a:r>
              <a:rPr lang="pt-BR" dirty="0"/>
              <a:t>Set serve para modificar um valor do objeto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756A37-3403-4D2F-A78E-3627B4A2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38" y="2023234"/>
            <a:ext cx="4655862" cy="373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3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C3B6E-769B-43A6-940F-DEA8B212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class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552FFD6-B445-4184-9031-1F16A8280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138" y="640095"/>
            <a:ext cx="7529724" cy="5835520"/>
          </a:xfrm>
        </p:spPr>
      </p:pic>
    </p:spTree>
    <p:extLst>
      <p:ext uri="{BB962C8B-B14F-4D97-AF65-F5344CB8AC3E}">
        <p14:creationId xmlns:p14="http://schemas.microsoft.com/office/powerpoint/2010/main" val="461431701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2099</TotalTime>
  <Words>35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Gill Sans MT</vt:lpstr>
      <vt:lpstr>Impact</vt:lpstr>
      <vt:lpstr>Selo</vt:lpstr>
      <vt:lpstr>Javascript</vt:lpstr>
      <vt:lpstr>Tópicos aula 03</vt:lpstr>
      <vt:lpstr>Get e set</vt:lpstr>
      <vt:lpstr>Extends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Corebiz</dc:creator>
  <cp:lastModifiedBy>kaue sena</cp:lastModifiedBy>
  <cp:revision>24</cp:revision>
  <dcterms:created xsi:type="dcterms:W3CDTF">2021-05-04T20:34:49Z</dcterms:created>
  <dcterms:modified xsi:type="dcterms:W3CDTF">2021-05-18T23:50:46Z</dcterms:modified>
</cp:coreProperties>
</file>