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" TargetMode="External"/><Relationship Id="rId2" Type="http://schemas.openxmlformats.org/officeDocument/2006/relationships/hyperlink" Target="https://developer.mozilla.org/en-US/docs/Web/API/Windo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aula 03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-apple-system"/>
              </a:rPr>
              <a:t>DOM</a:t>
            </a:r>
            <a:endParaRPr lang="pt-BR" b="1" i="0" dirty="0">
              <a:effectLst/>
              <a:latin typeface="-apple-system"/>
            </a:endParaRPr>
          </a:p>
          <a:p>
            <a:r>
              <a:rPr lang="pt-BR" b="1" dirty="0">
                <a:latin typeface="-apple-system"/>
              </a:rPr>
              <a:t>Manipulação do DOM</a:t>
            </a:r>
          </a:p>
          <a:p>
            <a:r>
              <a:rPr lang="pt-BR" b="1" i="0" dirty="0" err="1">
                <a:effectLst/>
                <a:latin typeface="-apple-system"/>
              </a:rPr>
              <a:t>querySelector</a:t>
            </a:r>
            <a:r>
              <a:rPr lang="pt-BR" b="1" i="0" dirty="0">
                <a:effectLst/>
                <a:latin typeface="-apple-system"/>
              </a:rPr>
              <a:t>()</a:t>
            </a:r>
          </a:p>
          <a:p>
            <a:r>
              <a:rPr lang="pt-BR" b="1" dirty="0" err="1">
                <a:latin typeface="-apple-system"/>
              </a:rPr>
              <a:t>querySelectorAll</a:t>
            </a:r>
            <a:r>
              <a:rPr lang="pt-BR" b="1" dirty="0">
                <a:latin typeface="-apple-system"/>
              </a:rPr>
              <a:t>()</a:t>
            </a:r>
            <a:endParaRPr lang="pt-BR" b="1" i="0" dirty="0">
              <a:effectLst/>
              <a:latin typeface="-apple-system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BEC69-FDE0-4D7D-981B-4A988FC9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model(dom)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FA29F-75B2-48C6-939B-D3C460B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uma árvore de objetos em </a:t>
            </a:r>
          </a:p>
          <a:p>
            <a:pPr marL="0" indent="0">
              <a:buNone/>
            </a:pPr>
            <a:r>
              <a:rPr lang="pt-BR" dirty="0"/>
              <a:t>memória</a:t>
            </a:r>
          </a:p>
          <a:p>
            <a:r>
              <a:rPr lang="pt-BR" dirty="0"/>
              <a:t>Mapeia documentos HTML em objetos.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7292DF-F838-4F59-8C02-86DDB51B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363" y="1382451"/>
            <a:ext cx="4930637" cy="47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CE94-164D-4377-BB24-2138EC88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Acessando a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463A1-B56B-4A79-95BA-60882951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navegador tem sua forma de implementa a DOM mas todos tornam acessível via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API nativa de JS </a:t>
            </a:r>
            <a:r>
              <a:rPr lang="pt-BR" dirty="0" err="1"/>
              <a:t>document</a:t>
            </a:r>
            <a:r>
              <a:rPr lang="pt-BR" dirty="0"/>
              <a:t> e  </a:t>
            </a:r>
            <a:r>
              <a:rPr lang="pt-BR" dirty="0" err="1"/>
              <a:t>window</a:t>
            </a:r>
            <a:r>
              <a:rPr lang="pt-BR" dirty="0"/>
              <a:t> </a:t>
            </a:r>
          </a:p>
          <a:p>
            <a:r>
              <a:rPr lang="pt-BR" dirty="0" err="1"/>
              <a:t>Window</a:t>
            </a:r>
            <a:r>
              <a:rPr lang="pt-BR" dirty="0"/>
              <a:t> te dá acesso a eventos na página como </a:t>
            </a:r>
            <a:r>
              <a:rPr lang="pt-BR" dirty="0" err="1"/>
              <a:t>scroll,sessão</a:t>
            </a:r>
            <a:r>
              <a:rPr lang="pt-BR" dirty="0"/>
              <a:t> entre outros. </a:t>
            </a:r>
            <a:r>
              <a:rPr lang="pt-BR" dirty="0">
                <a:hlinkClick r:id="rId2"/>
              </a:rPr>
              <a:t>https://developer.mozilla.org/en-US/docs/Web/API/Window</a:t>
            </a:r>
            <a:endParaRPr lang="pt-BR" dirty="0"/>
          </a:p>
          <a:p>
            <a:r>
              <a:rPr lang="pt-BR" dirty="0" err="1"/>
              <a:t>Document</a:t>
            </a:r>
            <a:r>
              <a:rPr lang="pt-BR" dirty="0"/>
              <a:t> dá acesso aos elementos da página e possibilita inserir eventos.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   https://developer.mozilla.org/en-US/docs/Web/API/Document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19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47E69-890E-4B68-82C0-771C1D41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 </a:t>
            </a:r>
            <a:r>
              <a:rPr lang="pt-BR" dirty="0" err="1"/>
              <a:t>queryselector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EB6DF4-D330-4910-8484-7420E766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Principal comando para acessar os elementos um a um.</a:t>
            </a:r>
          </a:p>
          <a:p>
            <a:r>
              <a:rPr lang="pt-BR" dirty="0"/>
              <a:t>Pode ser chamado da seguinte forma: </a:t>
            </a:r>
            <a:r>
              <a:rPr lang="pt-BR" dirty="0" err="1"/>
              <a:t>querySelector</a:t>
            </a:r>
            <a:r>
              <a:rPr lang="pt-BR" dirty="0"/>
              <a:t>(elemento que deseja buscar)</a:t>
            </a:r>
          </a:p>
          <a:p>
            <a:r>
              <a:rPr lang="pt-BR" dirty="0"/>
              <a:t>Consegue buscar classes, ids e elementos.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274965-27CE-40B7-8DA5-3419B026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3737499"/>
            <a:ext cx="72866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1ED5C-BE4D-47D1-8BA6-8FCA54A8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 </a:t>
            </a:r>
            <a:r>
              <a:rPr lang="pt-BR" dirty="0" err="1"/>
              <a:t>querySelectorAll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1D962-9D60-4658-9C2F-FAF4527B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178" y="1261383"/>
            <a:ext cx="10178322" cy="3593591"/>
          </a:xfrm>
        </p:spPr>
        <p:txBody>
          <a:bodyPr/>
          <a:lstStyle/>
          <a:p>
            <a:r>
              <a:rPr lang="pt-BR" dirty="0"/>
              <a:t>Principal comando para buscar elementos agrupados do DOM.</a:t>
            </a:r>
          </a:p>
          <a:p>
            <a:r>
              <a:rPr lang="pt-BR" dirty="0"/>
              <a:t>O retorno é uma </a:t>
            </a:r>
            <a:r>
              <a:rPr lang="pt-BR" dirty="0" err="1"/>
              <a:t>NodeList</a:t>
            </a:r>
            <a:r>
              <a:rPr lang="pt-BR" dirty="0"/>
              <a:t>.</a:t>
            </a:r>
          </a:p>
          <a:p>
            <a:r>
              <a:rPr lang="pt-BR" dirty="0"/>
              <a:t>Para converter para </a:t>
            </a:r>
            <a:r>
              <a:rPr lang="pt-BR" dirty="0" err="1"/>
              <a:t>Array</a:t>
            </a:r>
            <a:r>
              <a:rPr lang="pt-BR" dirty="0"/>
              <a:t> usa-se o comando </a:t>
            </a:r>
            <a:r>
              <a:rPr lang="pt-BR" dirty="0" err="1"/>
              <a:t>Array.from</a:t>
            </a:r>
            <a:r>
              <a:rPr lang="pt-BR" dirty="0"/>
              <a:t>(sua node lista vai aqui).</a:t>
            </a:r>
          </a:p>
          <a:p>
            <a:r>
              <a:rPr lang="pt-BR" dirty="0"/>
              <a:t>Recebe como parâmetros Elemento/classe ou Ids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E423A1-2DE1-4624-B8B8-9B010C51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09" y="3058178"/>
            <a:ext cx="8292982" cy="31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4414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2256</TotalTime>
  <Words>200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Gill Sans MT</vt:lpstr>
      <vt:lpstr>Impact</vt:lpstr>
      <vt:lpstr>Selo</vt:lpstr>
      <vt:lpstr>Javascript</vt:lpstr>
      <vt:lpstr>Tópicos aula 03</vt:lpstr>
      <vt:lpstr>Document object model(dom)</vt:lpstr>
      <vt:lpstr>Acessando a dom</vt:lpstr>
      <vt:lpstr>Comando queryselector</vt:lpstr>
      <vt:lpstr>Comando querySelectorAll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33</cp:revision>
  <dcterms:created xsi:type="dcterms:W3CDTF">2021-05-04T20:34:49Z</dcterms:created>
  <dcterms:modified xsi:type="dcterms:W3CDTF">2021-06-24T00:20:12Z</dcterms:modified>
</cp:coreProperties>
</file>