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0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6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7166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16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18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2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1761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6B9030-928E-43CA-9290-488569F19E98}" type="datetimeFigureOut">
              <a:rPr lang="pt-BR" smtClean="0"/>
              <a:t>23/05/2021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37C8EF-A8D4-4FB3-ACB8-068A18C4726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3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Even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20E8-BD37-4D3A-BAC3-0D0543CC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65CC78-AD25-4392-9338-5C87EEE63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Vanilla</a:t>
            </a:r>
            <a:r>
              <a:rPr lang="pt-BR" dirty="0"/>
              <a:t> JS e ES6+</a:t>
            </a:r>
          </a:p>
        </p:txBody>
      </p:sp>
    </p:spTree>
    <p:extLst>
      <p:ext uri="{BB962C8B-B14F-4D97-AF65-F5344CB8AC3E}">
        <p14:creationId xmlns:p14="http://schemas.microsoft.com/office/powerpoint/2010/main" val="35675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7B57-4833-49E0-A85F-1696A075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Tópicos aula 05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18430-ADF3-4825-A997-67B7F6A8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latin typeface="-apple-system"/>
              </a:rPr>
              <a:t>Eventos</a:t>
            </a:r>
          </a:p>
          <a:p>
            <a:r>
              <a:rPr lang="pt-BR" b="1" dirty="0">
                <a:latin typeface="-apple-system"/>
              </a:rPr>
              <a:t>Eventos </a:t>
            </a:r>
            <a:r>
              <a:rPr lang="pt-BR" b="1" dirty="0" err="1">
                <a:latin typeface="-apple-system"/>
              </a:rPr>
              <a:t>inline</a:t>
            </a:r>
            <a:endParaRPr lang="pt-BR" dirty="0"/>
          </a:p>
          <a:p>
            <a:r>
              <a:rPr lang="pt-BR" dirty="0"/>
              <a:t>Eventos externos</a:t>
            </a:r>
          </a:p>
          <a:p>
            <a:r>
              <a:rPr lang="pt-BR" dirty="0"/>
              <a:t>Manipuladores de eventos</a:t>
            </a:r>
          </a:p>
          <a:p>
            <a:r>
              <a:rPr lang="pt-BR" dirty="0"/>
              <a:t>Adicionando e removendo um evento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138D-8B2A-4131-AE3C-A5816A05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Eventos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1D569-A451-4578-A7A6-A096AB6F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Eventos são conjuntos de ações realizadas em determinados elementos HTML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0DFE36-890E-49F6-9287-FC4C72AC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14" y="2772395"/>
            <a:ext cx="8152308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3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DA62-43B1-4264-8473-B2981E17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EVENTOS INLINE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45D1C-E44F-4B94-8FCB-C28C2604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Eventos podem ser chamados direto no HTML.</a:t>
            </a:r>
          </a:p>
          <a:p>
            <a:r>
              <a:rPr lang="pt-BR" dirty="0"/>
              <a:t>Quando um evento ocorre ele dispara uma função.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60105E-5683-4EAE-8686-05D8C1E9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58" y="3280400"/>
            <a:ext cx="6430411" cy="30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74744-3A43-4865-BC56-FD4B3E34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Eventos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8E7D4-5C98-4F69-8734-F50644BC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incluídos no código HTML por meio de eventos “Ouvintes”</a:t>
            </a:r>
          </a:p>
          <a:p>
            <a:r>
              <a:rPr lang="pt-BR" dirty="0"/>
              <a:t> Não inclui os eventos INLINE.</a:t>
            </a:r>
          </a:p>
          <a:p>
            <a:r>
              <a:rPr lang="pt-BR" dirty="0"/>
              <a:t>É possível adicionar ou remover um evento.</a:t>
            </a:r>
          </a:p>
          <a:p>
            <a:r>
              <a:rPr lang="pt-BR" dirty="0"/>
              <a:t>O mais usado.</a:t>
            </a:r>
          </a:p>
          <a:p>
            <a:r>
              <a:rPr lang="pt-BR" dirty="0"/>
              <a:t>Remove-se o ON da palavra para os eventos EX : </a:t>
            </a:r>
            <a:r>
              <a:rPr lang="pt-BR" dirty="0" err="1"/>
              <a:t>onclick</a:t>
            </a:r>
            <a:r>
              <a:rPr lang="pt-BR" dirty="0"/>
              <a:t> vira apenas click.</a:t>
            </a:r>
          </a:p>
          <a:p>
            <a:r>
              <a:rPr lang="pt-BR" dirty="0">
                <a:hlinkClick r:id="rId2"/>
              </a:rPr>
              <a:t>https://developer.mozilla.org/pt-BR/docs/Web/Events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256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1A7EB-B2A2-470E-B5B6-AFED7678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Manipuladores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B6709-CDE2-40D2-AA22-F80B32AA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chamar eventos externos irmos precisar de um manipulador de eventos.</a:t>
            </a:r>
          </a:p>
          <a:p>
            <a:r>
              <a:rPr lang="pt-BR" dirty="0"/>
              <a:t>O </a:t>
            </a:r>
            <a:r>
              <a:rPr lang="pt-BR" dirty="0" err="1"/>
              <a:t>event</a:t>
            </a:r>
            <a:r>
              <a:rPr lang="pt-BR" dirty="0"/>
              <a:t> </a:t>
            </a:r>
            <a:r>
              <a:rPr lang="pt-BR" dirty="0" err="1"/>
              <a:t>listener</a:t>
            </a:r>
            <a:r>
              <a:rPr lang="pt-BR" dirty="0"/>
              <a:t> adiciona ou remove um evento.</a:t>
            </a:r>
          </a:p>
          <a:p>
            <a:r>
              <a:rPr lang="pt-BR" dirty="0" err="1"/>
              <a:t>addEvent</a:t>
            </a:r>
            <a:r>
              <a:rPr lang="pt-BR" dirty="0"/>
              <a:t> - adiciona um evento que dispara uma função ao ocorrer.</a:t>
            </a:r>
          </a:p>
          <a:p>
            <a:r>
              <a:rPr lang="pt-BR" dirty="0" err="1"/>
              <a:t>removeEvent</a:t>
            </a:r>
            <a:r>
              <a:rPr lang="pt-BR" dirty="0"/>
              <a:t> – remove um </a:t>
            </a:r>
            <a:r>
              <a:rPr lang="pt-BR" dirty="0" err="1"/>
              <a:t>listener</a:t>
            </a:r>
            <a:r>
              <a:rPr lang="pt-BR" dirty="0"/>
              <a:t> adicionado anteriormente.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475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C4FE2-54E0-4F04-86E2-9C1E9CE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adicionando e removendo evento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6A28FEC-456E-4D87-A78E-E465941A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012" y="1728743"/>
            <a:ext cx="10178322" cy="3593591"/>
          </a:xfrm>
        </p:spPr>
        <p:txBody>
          <a:bodyPr/>
          <a:lstStyle/>
          <a:p>
            <a:r>
              <a:rPr lang="pt-BR" dirty="0" err="1"/>
              <a:t>addEventListener</a:t>
            </a:r>
            <a:r>
              <a:rPr lang="pt-BR" dirty="0"/>
              <a:t>(“evento que deseja adicionar”, função que executa após o evento);</a:t>
            </a:r>
          </a:p>
          <a:p>
            <a:r>
              <a:rPr lang="pt-BR" u="sng" dirty="0" err="1"/>
              <a:t>removeEventListener</a:t>
            </a:r>
            <a:r>
              <a:rPr lang="pt-BR" dirty="0"/>
              <a:t>(“evento que deseja remover”, função que deseja remover do evento);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FD15C5-138B-4995-8021-9B2F6599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599" y="2633151"/>
            <a:ext cx="6636958" cy="403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922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3954</TotalTime>
  <Words>194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Gill Sans MT</vt:lpstr>
      <vt:lpstr>Impact</vt:lpstr>
      <vt:lpstr>Selo</vt:lpstr>
      <vt:lpstr>Javascript</vt:lpstr>
      <vt:lpstr>Tópicos aula 05</vt:lpstr>
      <vt:lpstr>Eventos  </vt:lpstr>
      <vt:lpstr>EVENTOS INLINE</vt:lpstr>
      <vt:lpstr>Eventos externos</vt:lpstr>
      <vt:lpstr>Manipuladores de eventos</vt:lpstr>
      <vt:lpstr>adicionando e removendo evento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Corebiz</dc:creator>
  <cp:lastModifiedBy>kaue sena</cp:lastModifiedBy>
  <cp:revision>38</cp:revision>
  <dcterms:created xsi:type="dcterms:W3CDTF">2021-05-04T20:34:49Z</dcterms:created>
  <dcterms:modified xsi:type="dcterms:W3CDTF">2021-05-25T00:45:59Z</dcterms:modified>
</cp:coreProperties>
</file>