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-apple-system"/>
              </a:rPr>
              <a:t>Eventos de página</a:t>
            </a:r>
          </a:p>
          <a:p>
            <a:r>
              <a:rPr lang="pt-BR" b="1" dirty="0">
                <a:latin typeface="-apple-system"/>
              </a:rPr>
              <a:t>Eventos </a:t>
            </a:r>
            <a:r>
              <a:rPr lang="pt-BR" b="1">
                <a:latin typeface="-apple-system"/>
              </a:rPr>
              <a:t>de teclado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2707F-ACD9-47D4-AC90-745FFC67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Eventos de página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BB8A609-F988-4A45-9BEB-618A496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 usados para verificar o carregamento dos elementos na DOM.</a:t>
            </a:r>
          </a:p>
          <a:p>
            <a:r>
              <a:rPr lang="pt-BR" dirty="0"/>
              <a:t>O mais usado é o evento </a:t>
            </a:r>
            <a:r>
              <a:rPr lang="pt-BR" dirty="0" err="1"/>
              <a:t>Load</a:t>
            </a:r>
            <a:r>
              <a:rPr lang="pt-BR" dirty="0"/>
              <a:t>.</a:t>
            </a:r>
          </a:p>
          <a:p>
            <a:r>
              <a:rPr lang="pt-BR" dirty="0"/>
              <a:t>O script recebe prioridade e pausa o carregamento do HTML.</a:t>
            </a:r>
          </a:p>
          <a:p>
            <a:endParaRPr lang="pt-BR" dirty="0"/>
          </a:p>
        </p:txBody>
      </p:sp>
      <p:pic>
        <p:nvPicPr>
          <p:cNvPr id="11" name="Espaço Reservado para Conteúdo 6">
            <a:extLst>
              <a:ext uri="{FF2B5EF4-FFF2-40B4-BE49-F238E27FC236}">
                <a16:creationId xmlns:a16="http://schemas.microsoft.com/office/drawing/2014/main" id="{9BA72C6D-167E-46B9-8684-DA92546E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670854"/>
            <a:ext cx="9191035" cy="12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32B9B-386C-4BC2-BB88-440CF621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de página </a:t>
            </a:r>
            <a:r>
              <a:rPr lang="pt-BR" dirty="0" err="1"/>
              <a:t>defer</a:t>
            </a:r>
            <a:r>
              <a:rPr lang="pt-BR" dirty="0"/>
              <a:t> e </a:t>
            </a:r>
            <a:r>
              <a:rPr lang="pt-BR" dirty="0" err="1"/>
              <a:t>async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1554A-CFA5-49EC-9306-B797982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atributo </a:t>
            </a:r>
            <a:r>
              <a:rPr lang="pt-BR" dirty="0" err="1"/>
              <a:t>defer</a:t>
            </a:r>
            <a:r>
              <a:rPr lang="pt-BR" dirty="0"/>
              <a:t> coloca o uso do </a:t>
            </a:r>
            <a:r>
              <a:rPr lang="pt-BR" dirty="0" err="1"/>
              <a:t>load</a:t>
            </a:r>
            <a:r>
              <a:rPr lang="pt-BR" dirty="0"/>
              <a:t> em desuso.</a:t>
            </a:r>
          </a:p>
          <a:p>
            <a:r>
              <a:rPr lang="pt-BR" dirty="0"/>
              <a:t>Só executa o script após o HTML ser carregado.</a:t>
            </a:r>
          </a:p>
          <a:p>
            <a:r>
              <a:rPr lang="pt-BR" dirty="0"/>
              <a:t>Evita a pausa do HTML.</a:t>
            </a:r>
          </a:p>
          <a:p>
            <a:r>
              <a:rPr lang="pt-BR" dirty="0"/>
              <a:t>O atributo </a:t>
            </a:r>
            <a:r>
              <a:rPr lang="pt-BR" dirty="0" err="1"/>
              <a:t>async</a:t>
            </a:r>
            <a:r>
              <a:rPr lang="pt-BR" dirty="0"/>
              <a:t> executa o HTML e o script de forma assíncrona.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138ADB-6020-417F-A8A8-88719BB5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082795"/>
            <a:ext cx="9736688" cy="7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6A525-8494-4556-BF69-69C92174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Eventos de teclado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4376E-CCCE-4336-AD23-C4DC77E2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0870"/>
            <a:ext cx="10178322" cy="3593591"/>
          </a:xfrm>
        </p:spPr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keyUp</a:t>
            </a:r>
            <a:r>
              <a:rPr lang="pt-BR" dirty="0"/>
              <a:t> é acionando quando a tecla é solta.</a:t>
            </a:r>
          </a:p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keyDown</a:t>
            </a:r>
            <a:r>
              <a:rPr lang="pt-BR" dirty="0"/>
              <a:t> é acionado quando a tecla é pressionada.</a:t>
            </a:r>
          </a:p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KeyPress</a:t>
            </a:r>
            <a:r>
              <a:rPr lang="pt-BR" dirty="0"/>
              <a:t> aciona quando uma tecla é pressionada.</a:t>
            </a:r>
          </a:p>
          <a:p>
            <a:r>
              <a:rPr lang="pt-BR" dirty="0"/>
              <a:t>Apenas teclas numéricas, letras e caracteres.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042F3-C10A-492B-91BF-5738BC14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287664"/>
            <a:ext cx="9853453" cy="29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A5360-0DBF-41CB-BBC5-B16669D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Eventos de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49CCD1-D43A-4F1B-AC27-C7ADFE7B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Input:  aciona o </a:t>
            </a:r>
            <a:r>
              <a:rPr lang="pt-BR" dirty="0" err="1"/>
              <a:t>javascript</a:t>
            </a:r>
            <a:r>
              <a:rPr lang="pt-BR" dirty="0"/>
              <a:t> sempre que o usuário insere algo no campo de input.</a:t>
            </a:r>
          </a:p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:   aciona o </a:t>
            </a:r>
            <a:r>
              <a:rPr lang="pt-BR" dirty="0" err="1"/>
              <a:t>javascript</a:t>
            </a:r>
            <a:r>
              <a:rPr lang="pt-BR" dirty="0"/>
              <a:t> sempre que o valor do elemento muda.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5906E5-FCA4-484D-A0FB-851AA392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416046"/>
            <a:ext cx="9449459" cy="24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019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5636</TotalTime>
  <Words>170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Gill Sans MT</vt:lpstr>
      <vt:lpstr>Impact</vt:lpstr>
      <vt:lpstr>Selo</vt:lpstr>
      <vt:lpstr>Javascript</vt:lpstr>
      <vt:lpstr>Tópicos aula 05</vt:lpstr>
      <vt:lpstr>Eventos de página</vt:lpstr>
      <vt:lpstr>Eventos de página defer e async</vt:lpstr>
      <vt:lpstr>Eventos de teclado </vt:lpstr>
      <vt:lpstr>Eventos de teclado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48</cp:revision>
  <dcterms:created xsi:type="dcterms:W3CDTF">2021-05-04T20:34:49Z</dcterms:created>
  <dcterms:modified xsi:type="dcterms:W3CDTF">2021-06-01T00:35:14Z</dcterms:modified>
</cp:coreProperties>
</file>