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E6B9030-928E-43CA-9290-488569F19E98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762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4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90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66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E6B9030-928E-43CA-9290-488569F19E98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71668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016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318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22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32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E6B9030-928E-43CA-9290-488569F19E98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1761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E6B9030-928E-43CA-9290-488569F19E98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20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6B9030-928E-43CA-9290-488569F19E98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930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420E8-BD37-4D3A-BAC3-0D0543CCC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65CC78-AD25-4392-9338-5C87EEE63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Vanilla</a:t>
            </a:r>
            <a:r>
              <a:rPr lang="pt-BR" dirty="0"/>
              <a:t> JS e ES6+</a:t>
            </a:r>
          </a:p>
        </p:txBody>
      </p:sp>
    </p:spTree>
    <p:extLst>
      <p:ext uri="{BB962C8B-B14F-4D97-AF65-F5344CB8AC3E}">
        <p14:creationId xmlns:p14="http://schemas.microsoft.com/office/powerpoint/2010/main" val="356753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87B57-4833-49E0-A85F-1696A075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Tópicos aula 07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818430-ADF3-4825-A997-67B7F6A82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literals</a:t>
            </a:r>
            <a:endParaRPr lang="pt-BR" dirty="0"/>
          </a:p>
          <a:p>
            <a:r>
              <a:rPr lang="pt-BR" dirty="0"/>
              <a:t>Default </a:t>
            </a:r>
            <a:r>
              <a:rPr lang="pt-BR" dirty="0" err="1"/>
              <a:t>parameters</a:t>
            </a:r>
            <a:r>
              <a:rPr lang="pt-BR" dirty="0"/>
              <a:t> </a:t>
            </a:r>
          </a:p>
          <a:p>
            <a:r>
              <a:rPr lang="pt-BR" dirty="0"/>
              <a:t>Operador ...(spread, </a:t>
            </a:r>
            <a:r>
              <a:rPr lang="pt-BR" dirty="0" err="1"/>
              <a:t>rest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478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C1D98-634A-44E5-851B-7BA07C5BE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literals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5A5733-CE79-4455-A7E4-F61056194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forma mais prática e moderna de concatenar </a:t>
            </a:r>
            <a:r>
              <a:rPr lang="pt-BR" dirty="0" err="1"/>
              <a:t>strings</a:t>
            </a:r>
            <a:r>
              <a:rPr lang="pt-BR" dirty="0"/>
              <a:t>.</a:t>
            </a:r>
          </a:p>
          <a:p>
            <a:r>
              <a:rPr lang="pt-BR" dirty="0"/>
              <a:t>ES6.</a:t>
            </a:r>
          </a:p>
          <a:p>
            <a:r>
              <a:rPr lang="pt-BR" b="0" i="0" u="none" strike="noStrike" baseline="0" dirty="0">
                <a:latin typeface="Gill Sans MT (Corpo)"/>
                <a:cs typeface="Arial" panose="020B0604020202020204" pitchFamily="34" charset="0"/>
              </a:rPr>
              <a:t>utilizando o operador </a:t>
            </a:r>
            <a:r>
              <a:rPr lang="pt-BR" b="1" i="0" u="none" strike="noStrike" baseline="0" dirty="0">
                <a:latin typeface="Gill Sans MT (Corpo)"/>
                <a:cs typeface="Arial" panose="020B0604020202020204" pitchFamily="34" charset="0"/>
              </a:rPr>
              <a:t>` </a:t>
            </a:r>
            <a:r>
              <a:rPr lang="pt-BR" b="0" i="0" u="none" strike="noStrike" baseline="0" dirty="0">
                <a:latin typeface="Gill Sans MT (Corpo)"/>
                <a:cs typeface="Arial" panose="020B0604020202020204" pitchFamily="34" charset="0"/>
              </a:rPr>
              <a:t>(símbolo de </a:t>
            </a:r>
            <a:r>
              <a:rPr lang="pt-BR" b="1" i="0" u="none" strike="noStrike" baseline="0" dirty="0">
                <a:latin typeface="Gill Sans MT (Corpo)"/>
                <a:cs typeface="Arial" panose="020B0604020202020204" pitchFamily="34" charset="0"/>
              </a:rPr>
              <a:t>crase</a:t>
            </a:r>
            <a:r>
              <a:rPr lang="pt-BR" b="0" i="0" u="none" strike="noStrike" baseline="0" dirty="0">
                <a:latin typeface="Gill Sans MT (Corpo)"/>
                <a:cs typeface="Arial" panose="020B0604020202020204" pitchFamily="34" charset="0"/>
              </a:rPr>
              <a:t>). Isso pode, por exemplo, evitar diversas concatenações de </a:t>
            </a:r>
            <a:r>
              <a:rPr lang="pt-BR" b="1" i="0" u="none" strike="noStrike" baseline="0" dirty="0" err="1">
                <a:latin typeface="Gill Sans MT (Corpo)"/>
                <a:cs typeface="Arial" panose="020B0604020202020204" pitchFamily="34" charset="0"/>
              </a:rPr>
              <a:t>Strings</a:t>
            </a:r>
            <a:r>
              <a:rPr lang="pt-BR" b="1" i="0" u="none" strike="noStrike" baseline="0" dirty="0">
                <a:latin typeface="Gill Sans MT (Corpo)"/>
                <a:cs typeface="Arial" panose="020B0604020202020204" pitchFamily="34" charset="0"/>
              </a:rPr>
              <a:t> </a:t>
            </a:r>
            <a:r>
              <a:rPr lang="pt-BR" b="0" i="0" u="none" strike="noStrike" baseline="0" dirty="0">
                <a:latin typeface="Gill Sans MT (Corpo)"/>
                <a:cs typeface="Arial" panose="020B0604020202020204" pitchFamily="34" charset="0"/>
              </a:rPr>
              <a:t>com o operador </a:t>
            </a:r>
            <a:r>
              <a:rPr lang="pt-BR" b="1" i="0" u="none" strike="noStrike" baseline="0" dirty="0">
                <a:latin typeface="Gill Sans MT (Corpo)"/>
                <a:cs typeface="Arial" panose="020B0604020202020204" pitchFamily="34" charset="0"/>
              </a:rPr>
              <a:t>+</a:t>
            </a:r>
            <a:r>
              <a:rPr lang="pt-BR" b="0" i="0" u="none" strike="noStrike" baseline="0" dirty="0">
                <a:latin typeface="Gill Sans MT (Corpo)"/>
                <a:cs typeface="Arial" panose="020B0604020202020204" pitchFamily="34" charset="0"/>
              </a:rPr>
              <a:t>. </a:t>
            </a:r>
          </a:p>
          <a:p>
            <a:r>
              <a:rPr lang="pt-BR" dirty="0">
                <a:latin typeface="Gill Sans MT (Corpo)"/>
                <a:cs typeface="Arial" panose="020B0604020202020204" pitchFamily="34" charset="0"/>
              </a:rPr>
              <a:t>Usa-se o ${} para expressões </a:t>
            </a:r>
            <a:r>
              <a:rPr lang="pt-BR" dirty="0" err="1">
                <a:latin typeface="Gill Sans MT (Corpo)"/>
                <a:cs typeface="Arial" panose="020B0604020202020204" pitchFamily="34" charset="0"/>
              </a:rPr>
              <a:t>javascript</a:t>
            </a:r>
            <a:r>
              <a:rPr lang="pt-BR" dirty="0">
                <a:latin typeface="Gill Sans MT (Corpo)"/>
                <a:cs typeface="Arial" panose="020B0604020202020204" pitchFamily="34" charset="0"/>
              </a:rPr>
              <a:t> dentro das </a:t>
            </a:r>
            <a:r>
              <a:rPr lang="pt-BR" dirty="0" err="1">
                <a:latin typeface="Gill Sans MT (Corpo)"/>
                <a:cs typeface="Arial" panose="020B0604020202020204" pitchFamily="34" charset="0"/>
              </a:rPr>
              <a:t>strings</a:t>
            </a:r>
            <a:r>
              <a:rPr lang="pt-BR" dirty="0">
                <a:latin typeface="Gill Sans MT (Corpo)"/>
                <a:cs typeface="Arial" panose="020B0604020202020204" pitchFamily="34" charset="0"/>
              </a:rPr>
              <a:t>  delimitadas com ` `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929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A9ADB-96B2-4619-B631-862CBED4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literals</a:t>
            </a:r>
            <a:br>
              <a:rPr lang="pt-BR" dirty="0"/>
            </a:b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547FBBF-02EF-4B65-8E7A-E25809A98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615" y="1389384"/>
            <a:ext cx="9200707" cy="5204502"/>
          </a:xfrm>
        </p:spPr>
      </p:pic>
    </p:spTree>
    <p:extLst>
      <p:ext uri="{BB962C8B-B14F-4D97-AF65-F5344CB8AC3E}">
        <p14:creationId xmlns:p14="http://schemas.microsoft.com/office/powerpoint/2010/main" val="2081839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2278C-A0B8-443B-98A7-84BC07D01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Default </a:t>
            </a:r>
            <a:r>
              <a:rPr lang="pt-BR" dirty="0" err="1"/>
              <a:t>parameters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B561C0-AE43-4EDE-8A9D-2BA0DB8F3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4711800" cy="3593591"/>
          </a:xfrm>
        </p:spPr>
        <p:txBody>
          <a:bodyPr/>
          <a:lstStyle/>
          <a:p>
            <a:r>
              <a:rPr lang="pt-BR" dirty="0"/>
              <a:t>Com o default </a:t>
            </a:r>
            <a:r>
              <a:rPr lang="pt-BR" dirty="0" err="1"/>
              <a:t>parameters</a:t>
            </a:r>
            <a:r>
              <a:rPr lang="pt-BR" dirty="0"/>
              <a:t> as funções podem receber um valor default caso não seja passado.</a:t>
            </a:r>
          </a:p>
          <a:p>
            <a:r>
              <a:rPr lang="pt-BR" dirty="0"/>
              <a:t>Na prática isso evita validações internas na sua função.</a:t>
            </a:r>
          </a:p>
          <a:p>
            <a:r>
              <a:rPr lang="pt-BR" dirty="0"/>
              <a:t>Código mais elegante e menos suscetível a erros.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4AD1EB-023D-4668-B1F8-223DF8747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79" y="1683149"/>
            <a:ext cx="5830956" cy="465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0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F886F-E0F6-468A-950D-F9BF93DD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Operador ...(</a:t>
            </a:r>
            <a:r>
              <a:rPr lang="pt-BR" dirty="0" err="1"/>
              <a:t>rest</a:t>
            </a:r>
            <a:r>
              <a:rPr lang="pt-BR" dirty="0"/>
              <a:t>/spread)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C6F3C8-A96E-4FC3-9483-C16B0B42D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ES6 os ... Podem ter dois usos diferentes para </a:t>
            </a:r>
            <a:r>
              <a:rPr lang="pt-BR" dirty="0" err="1"/>
              <a:t>arrays</a:t>
            </a:r>
            <a:endParaRPr lang="pt-BR" dirty="0"/>
          </a:p>
          <a:p>
            <a:r>
              <a:rPr lang="pt-BR" dirty="0"/>
              <a:t>Três pontos em sequência.</a:t>
            </a:r>
          </a:p>
          <a:p>
            <a:r>
              <a:rPr lang="pt-BR" dirty="0"/>
              <a:t>São chamados de </a:t>
            </a:r>
            <a:r>
              <a:rPr lang="pt-BR" dirty="0" err="1"/>
              <a:t>rest</a:t>
            </a:r>
            <a:r>
              <a:rPr lang="pt-BR" dirty="0"/>
              <a:t> ou spread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80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DAF69-137C-4E77-A12B-7293ABDD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Operador ...spread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AF62C3-E8C7-4F4D-A310-8D88D0B73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Muito usado em </a:t>
            </a:r>
            <a:r>
              <a:rPr lang="pt-BR" dirty="0" err="1"/>
              <a:t>arrays</a:t>
            </a:r>
            <a:r>
              <a:rPr lang="pt-BR" dirty="0"/>
              <a:t> e objetos.</a:t>
            </a:r>
          </a:p>
          <a:p>
            <a:r>
              <a:rPr lang="pt-BR" dirty="0"/>
              <a:t>Tem a função de espalhar o valores atuais.</a:t>
            </a:r>
          </a:p>
          <a:p>
            <a:r>
              <a:rPr lang="pt-BR" dirty="0"/>
              <a:t>A ideia é que os valores do </a:t>
            </a:r>
            <a:r>
              <a:rPr lang="pt-BR" dirty="0" err="1"/>
              <a:t>array</a:t>
            </a:r>
            <a:r>
              <a:rPr lang="pt-BR" dirty="0"/>
              <a:t> sejam retirados e unidos em um novo </a:t>
            </a:r>
            <a:r>
              <a:rPr lang="pt-BR" dirty="0" err="1"/>
              <a:t>array</a:t>
            </a:r>
            <a:r>
              <a:rPr lang="pt-BR" dirty="0"/>
              <a:t> ou objeto.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981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36D73-F731-4057-9171-8F176E57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Operador ...</a:t>
            </a:r>
            <a:r>
              <a:rPr lang="pt-BR" dirty="0" err="1"/>
              <a:t>rest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7EFC05-6186-4DD9-A33B-B886AA1FD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Serve para determinar um número indefinido de argumentos em forma de </a:t>
            </a:r>
            <a:r>
              <a:rPr lang="pt-BR" dirty="0" err="1"/>
              <a:t>array</a:t>
            </a:r>
            <a:endParaRPr lang="pt-BR" dirty="0"/>
          </a:p>
          <a:p>
            <a:r>
              <a:rPr lang="pt-BR" dirty="0"/>
              <a:t>Evita a criação de diversos parâmetros.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326038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4061</TotalTime>
  <Words>198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Gill Sans MT</vt:lpstr>
      <vt:lpstr>Gill Sans MT (Corpo)</vt:lpstr>
      <vt:lpstr>Impact</vt:lpstr>
      <vt:lpstr>Selo</vt:lpstr>
      <vt:lpstr>Javascript</vt:lpstr>
      <vt:lpstr>Tópicos aula 07</vt:lpstr>
      <vt:lpstr>Template literals</vt:lpstr>
      <vt:lpstr>Template literals </vt:lpstr>
      <vt:lpstr>Default parameters </vt:lpstr>
      <vt:lpstr>Operador ...(rest/spread)</vt:lpstr>
      <vt:lpstr>Operador ...spread</vt:lpstr>
      <vt:lpstr>Operador ...rest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Corebiz</dc:creator>
  <cp:lastModifiedBy>kaue sena</cp:lastModifiedBy>
  <cp:revision>49</cp:revision>
  <dcterms:created xsi:type="dcterms:W3CDTF">2021-05-04T20:34:49Z</dcterms:created>
  <dcterms:modified xsi:type="dcterms:W3CDTF">2021-06-05T03:36:52Z</dcterms:modified>
</cp:coreProperties>
</file>