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08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Destructuring</a:t>
            </a:r>
            <a:r>
              <a:rPr lang="pt-BR" dirty="0"/>
              <a:t>.</a:t>
            </a:r>
          </a:p>
          <a:p>
            <a:r>
              <a:rPr lang="pt-BR" dirty="0" err="1"/>
              <a:t>Nesting</a:t>
            </a:r>
            <a:r>
              <a:rPr lang="pt-BR" dirty="0"/>
              <a:t>.</a:t>
            </a:r>
          </a:p>
          <a:p>
            <a:r>
              <a:rPr lang="pt-BR" dirty="0" err="1"/>
              <a:t>Clojures</a:t>
            </a:r>
            <a:r>
              <a:rPr lang="pt-BR" dirty="0"/>
              <a:t>.</a:t>
            </a:r>
          </a:p>
          <a:p>
            <a:r>
              <a:rPr lang="pt-BR" dirty="0" err="1"/>
              <a:t>Hosting</a:t>
            </a:r>
            <a:r>
              <a:rPr lang="pt-BR" dirty="0"/>
              <a:t> 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(</a:t>
            </a:r>
            <a:r>
              <a:rPr lang="pt-BR" dirty="0" err="1"/>
              <a:t>info</a:t>
            </a:r>
            <a:r>
              <a:rPr lang="pt-BR" dirty="0"/>
              <a:t> adicional).</a:t>
            </a:r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8CC44-DE5A-44E9-828F-97598642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desructuring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F4662-37F8-4692-A075-17ED7B06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pt-BR" dirty="0"/>
              <a:t>Permite a desestruturação de objetos e </a:t>
            </a:r>
            <a:r>
              <a:rPr lang="pt-BR" dirty="0" err="1"/>
              <a:t>arrays</a:t>
            </a:r>
            <a:endParaRPr lang="pt-BR" dirty="0"/>
          </a:p>
          <a:p>
            <a:r>
              <a:rPr lang="pt-BR" dirty="0"/>
              <a:t>Atribui suas propriedades a variáveis.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0E4A7C-689E-4498-97A0-A5C6D299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81" y="2723142"/>
            <a:ext cx="8207716" cy="35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B8DA3-2DDF-42C7-AD4D-8823990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Destructuring</a:t>
            </a:r>
            <a:r>
              <a:rPr lang="pt-BR" dirty="0"/>
              <a:t> </a:t>
            </a:r>
            <a:r>
              <a:rPr lang="pt-BR" dirty="0" err="1"/>
              <a:t>objects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68611-1EF4-4CA5-B361-47A425F1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pt-BR" dirty="0"/>
              <a:t>A desestruturação facilita a manipulação de dados.</a:t>
            </a:r>
          </a:p>
          <a:p>
            <a:r>
              <a:rPr lang="pt-BR" dirty="0"/>
              <a:t>Principalmente em objetos com um grande volume de dados.</a:t>
            </a:r>
          </a:p>
          <a:p>
            <a:r>
              <a:rPr lang="pt-BR" dirty="0"/>
              <a:t>Ele se mostra mais prático ainda em objetos com grande ‘profundidade’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F0860B-C080-4252-80CE-73F57A09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75" y="2655080"/>
            <a:ext cx="8207650" cy="42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00F37-F719-40BE-830E-E76FFBD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Nesting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7E0E1-1338-4232-80B0-BD0F1FD2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Nesting</a:t>
            </a:r>
            <a:r>
              <a:rPr lang="pt-BR" dirty="0"/>
              <a:t> é um termo usado para uma desestruturação aninhada.</a:t>
            </a:r>
          </a:p>
          <a:p>
            <a:r>
              <a:rPr lang="pt-BR" dirty="0"/>
              <a:t>Possibilita aninhar uma desestruturação dentro de outra.</a:t>
            </a:r>
          </a:p>
          <a:p>
            <a:r>
              <a:rPr lang="pt-BR" dirty="0"/>
              <a:t>Facilita o acesso de dados mais profundos no objeto.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CAD045-CED9-4F12-847E-8A927325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49" y="3824378"/>
            <a:ext cx="9944580" cy="7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8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0745C-6B5D-4C71-A452-1C9E1FEA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Destruturing</a:t>
            </a:r>
            <a:r>
              <a:rPr lang="pt-BR" dirty="0"/>
              <a:t> em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0069F-C590-4A69-81C1-D499CAA0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é possível desestruturar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r>
              <a:rPr lang="pt-BR" dirty="0"/>
              <a:t>Coloca-se as variáveis entre [] colchetes.</a:t>
            </a:r>
          </a:p>
        </p:txBody>
      </p:sp>
    </p:spTree>
    <p:extLst>
      <p:ext uri="{BB962C8B-B14F-4D97-AF65-F5344CB8AC3E}">
        <p14:creationId xmlns:p14="http://schemas.microsoft.com/office/powerpoint/2010/main" val="194188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7FE41-FC21-472B-B1BD-A1F4DA03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Criação de variáveis com </a:t>
            </a:r>
            <a:r>
              <a:rPr lang="pt-BR" dirty="0" err="1"/>
              <a:t>destructuring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B4B84-EC6E-43B7-83FA-3FC64D0B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também declarar variáveis com </a:t>
            </a:r>
            <a:r>
              <a:rPr lang="pt-BR" dirty="0" err="1"/>
              <a:t>destruturing</a:t>
            </a:r>
            <a:endParaRPr lang="pt-BR" dirty="0"/>
          </a:p>
          <a:p>
            <a:r>
              <a:rPr lang="pt-BR" dirty="0"/>
              <a:t>Assim podemos declarar uma sequencia de  variáveis.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52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CC9C2-EF1A-435F-9F75-7DC8C6CA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Argumento desestruturado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AF6AD-0411-4EBA-A5C1-B8134B81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função espera receber um objeto, podemos desestrutura-lo </a:t>
            </a:r>
          </a:p>
          <a:p>
            <a:r>
              <a:rPr lang="pt-BR" dirty="0"/>
              <a:t>Muito comum em eventos.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AEB4AC-311D-4AEC-A2BA-64F8A26C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6" y="3254444"/>
            <a:ext cx="8103699" cy="18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993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7773</TotalTime>
  <Words>154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Javascript</vt:lpstr>
      <vt:lpstr>Tópicos aula 08 </vt:lpstr>
      <vt:lpstr>desructuring</vt:lpstr>
      <vt:lpstr>Destructuring objects</vt:lpstr>
      <vt:lpstr>Nesting</vt:lpstr>
      <vt:lpstr>Destruturing em arrays</vt:lpstr>
      <vt:lpstr>Criação de variáveis com destructuring</vt:lpstr>
      <vt:lpstr>Argumento desestruturado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57</cp:revision>
  <dcterms:created xsi:type="dcterms:W3CDTF">2021-05-04T20:34:49Z</dcterms:created>
  <dcterms:modified xsi:type="dcterms:W3CDTF">2021-06-08T05:14:03Z</dcterms:modified>
</cp:coreProperties>
</file>