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</a:t>
            </a:r>
            <a:r>
              <a:rPr lang="pt-BR"/>
              <a:t>aula 09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e atributos.</a:t>
            </a:r>
          </a:p>
          <a:p>
            <a:r>
              <a:rPr lang="pt-BR" dirty="0" err="1"/>
              <a:t>setAttribute</a:t>
            </a:r>
            <a:r>
              <a:rPr lang="pt-BR" dirty="0"/>
              <a:t> e </a:t>
            </a:r>
            <a:r>
              <a:rPr lang="pt-BR" dirty="0" err="1"/>
              <a:t>getAttribute</a:t>
            </a:r>
            <a:r>
              <a:rPr lang="pt-BR" dirty="0"/>
              <a:t>.</a:t>
            </a:r>
          </a:p>
          <a:p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onlly</a:t>
            </a:r>
            <a:r>
              <a:rPr lang="pt-BR" dirty="0"/>
              <a:t>  VS </a:t>
            </a:r>
            <a:r>
              <a:rPr lang="pt-BR" dirty="0" err="1"/>
              <a:t>writable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03150-870C-4F6C-A4C4-4BCEB9BF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Classlist</a:t>
            </a:r>
            <a:r>
              <a:rPr lang="pt-BR" dirty="0"/>
              <a:t> e </a:t>
            </a:r>
            <a:r>
              <a:rPr lang="pt-BR" dirty="0" err="1"/>
              <a:t>classname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7BC3E-5D3B-44A3-939B-72E7CCD5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6308"/>
            <a:ext cx="10178322" cy="3593591"/>
          </a:xfrm>
        </p:spPr>
        <p:txBody>
          <a:bodyPr/>
          <a:lstStyle/>
          <a:p>
            <a:r>
              <a:rPr lang="pt-BR" dirty="0"/>
              <a:t>Retorna uma lista com as classes do elemento.</a:t>
            </a:r>
          </a:p>
          <a:p>
            <a:r>
              <a:rPr lang="pt-BR" dirty="0"/>
              <a:t>Permite adicionar, remover e verificar se contém uma classe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ADE9A0-3B85-4A84-B9B8-EDE93FE4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58" y="2231956"/>
            <a:ext cx="8863220" cy="39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0BC66-9610-44C0-9B96-56E9C2AB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attributes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3D653-5FE4-4406-9DE0-4ADBC43F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151" y="1632204"/>
            <a:ext cx="10178322" cy="3593591"/>
          </a:xfrm>
        </p:spPr>
        <p:txBody>
          <a:bodyPr/>
          <a:lstStyle/>
          <a:p>
            <a:r>
              <a:rPr lang="pt-BR" dirty="0"/>
              <a:t>Retorna um </a:t>
            </a:r>
            <a:r>
              <a:rPr lang="pt-BR" dirty="0" err="1"/>
              <a:t>array</a:t>
            </a:r>
            <a:r>
              <a:rPr lang="pt-BR" dirty="0"/>
              <a:t> com todos os atributos do elemento.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36B990-7109-4A49-9269-F45E6512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00" y="2649283"/>
            <a:ext cx="8048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E53B2-ED76-49F8-BD0A-7486975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onlly</a:t>
            </a:r>
            <a:r>
              <a:rPr lang="pt-BR" dirty="0"/>
              <a:t> e </a:t>
            </a:r>
            <a:r>
              <a:rPr lang="pt-BR" dirty="0" err="1"/>
              <a:t>writable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CE96D05-8D95-494D-9623-1B5CDC80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diversas </a:t>
            </a:r>
            <a:r>
              <a:rPr lang="pt-BR" dirty="0" err="1"/>
              <a:t>propriedas</a:t>
            </a:r>
            <a:r>
              <a:rPr lang="pt-BR" dirty="0"/>
              <a:t> que não permitem mudanças diretas em seus valores.</a:t>
            </a:r>
          </a:p>
          <a:p>
            <a:r>
              <a:rPr lang="pt-BR" dirty="0"/>
              <a:t>Essas são consideradas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onlly</a:t>
            </a:r>
            <a:r>
              <a:rPr lang="pt-BR" dirty="0"/>
              <a:t>.</a:t>
            </a:r>
          </a:p>
          <a:p>
            <a:r>
              <a:rPr lang="pt-BR" dirty="0"/>
              <a:t>As que permitem são consideradas </a:t>
            </a:r>
            <a:r>
              <a:rPr lang="pt-BR" dirty="0" err="1"/>
              <a:t>writables</a:t>
            </a:r>
            <a:r>
              <a:rPr lang="pt-BR" dirty="0"/>
              <a:t>.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FE61F434-4FEC-4D28-AE91-4636F748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31" y="3651985"/>
            <a:ext cx="75723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587F-2CC3-4D8E-AEE6-7033A51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Setattribute</a:t>
            </a:r>
            <a:r>
              <a:rPr lang="pt-BR" dirty="0"/>
              <a:t> e </a:t>
            </a:r>
            <a:r>
              <a:rPr lang="pt-BR" dirty="0" err="1"/>
              <a:t>getattribute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296D0-E94E-43CE-8344-F7371044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dirty="0" err="1"/>
              <a:t>getAttribute</a:t>
            </a:r>
            <a:r>
              <a:rPr lang="pt-BR" dirty="0"/>
              <a:t>() retorna um atributo do elemento.</a:t>
            </a:r>
          </a:p>
          <a:p>
            <a:r>
              <a:rPr lang="pt-BR" dirty="0" err="1"/>
              <a:t>setAtribute</a:t>
            </a:r>
            <a:r>
              <a:rPr lang="pt-BR" dirty="0"/>
              <a:t>() altera atributo já existente, caso não exista ele cria um no elemento.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7D2FA4-003F-4549-9BF5-BEC7CF26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18" y="2645981"/>
            <a:ext cx="9160564" cy="36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6757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8112</TotalTime>
  <Words>112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Selo</vt:lpstr>
      <vt:lpstr>Javascript</vt:lpstr>
      <vt:lpstr>Tópicos aula 09 </vt:lpstr>
      <vt:lpstr>Classlist e classname </vt:lpstr>
      <vt:lpstr>attributes</vt:lpstr>
      <vt:lpstr>Read onlly e writable</vt:lpstr>
      <vt:lpstr>Setattribute e getattribute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67</cp:revision>
  <dcterms:created xsi:type="dcterms:W3CDTF">2021-05-04T20:34:49Z</dcterms:created>
  <dcterms:modified xsi:type="dcterms:W3CDTF">2021-06-16T06:15:39Z</dcterms:modified>
</cp:coreProperties>
</file>