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62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4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90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66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71668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016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318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22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32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E6B9030-928E-43CA-9290-488569F19E98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1761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E6B9030-928E-43CA-9290-488569F19E98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2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930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420E8-BD37-4D3A-BAC3-0D0543CCC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65CC78-AD25-4392-9338-5C87EEE63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Vanilla</a:t>
            </a:r>
            <a:r>
              <a:rPr lang="pt-BR" dirty="0"/>
              <a:t> JS e ES6+</a:t>
            </a:r>
          </a:p>
        </p:txBody>
      </p:sp>
    </p:spTree>
    <p:extLst>
      <p:ext uri="{BB962C8B-B14F-4D97-AF65-F5344CB8AC3E}">
        <p14:creationId xmlns:p14="http://schemas.microsoft.com/office/powerpoint/2010/main" val="356753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F3B02-7FDF-4B2E-8F08-3215C7F10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704" y="5638801"/>
            <a:ext cx="10178322" cy="3593591"/>
          </a:xfrm>
        </p:spPr>
        <p:txBody>
          <a:bodyPr/>
          <a:lstStyle/>
          <a:p>
            <a:r>
              <a:rPr lang="pt-BR" dirty="0"/>
              <a:t>Argumento apresentado no console.log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4F34BF-B3F1-4158-8BB8-0C39203EE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95" y="748335"/>
            <a:ext cx="11572053" cy="439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85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9075-B1F5-41B1-B03C-0C772BA6B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921" y="5731566"/>
            <a:ext cx="10178322" cy="3593591"/>
          </a:xfrm>
        </p:spPr>
        <p:txBody>
          <a:bodyPr/>
          <a:lstStyle/>
          <a:p>
            <a:r>
              <a:rPr lang="pt-BR" dirty="0" err="1"/>
              <a:t>Callback</a:t>
            </a:r>
            <a:r>
              <a:rPr lang="pt-BR" dirty="0"/>
              <a:t> é colocado na </a:t>
            </a:r>
            <a:r>
              <a:rPr lang="pt-BR" dirty="0" err="1"/>
              <a:t>webApi</a:t>
            </a:r>
            <a:r>
              <a:rPr lang="pt-BR" dirty="0"/>
              <a:t> com tempo de 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98BD3B-5704-476E-952A-732583021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77" y="424070"/>
            <a:ext cx="11012951" cy="428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4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A71539-917B-4C61-BFCD-F7E9A95D2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5061204"/>
            <a:ext cx="10178322" cy="3593591"/>
          </a:xfrm>
        </p:spPr>
        <p:txBody>
          <a:bodyPr/>
          <a:lstStyle/>
          <a:p>
            <a:r>
              <a:rPr lang="pt-BR" dirty="0"/>
              <a:t>Enquanto o tempo passa ele executa o resto do código.</a:t>
            </a:r>
          </a:p>
          <a:p>
            <a:r>
              <a:rPr lang="pt-BR" dirty="0"/>
              <a:t>Perceba que o console.log é </a:t>
            </a:r>
            <a:r>
              <a:rPr lang="pt-BR" dirty="0" err="1"/>
              <a:t>acionad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dirty="0" err="1"/>
              <a:t>calback</a:t>
            </a:r>
            <a:r>
              <a:rPr lang="pt-BR" dirty="0"/>
              <a:t> </a:t>
            </a:r>
            <a:r>
              <a:rPr lang="pt-BR" dirty="0" err="1"/>
              <a:t>queue</a:t>
            </a:r>
            <a:r>
              <a:rPr lang="pt-BR" dirty="0"/>
              <a:t> executa após o termino de toda a </a:t>
            </a:r>
            <a:r>
              <a:rPr lang="pt-BR" dirty="0" err="1"/>
              <a:t>call</a:t>
            </a:r>
            <a:r>
              <a:rPr lang="pt-BR" dirty="0"/>
              <a:t> </a:t>
            </a:r>
            <a:r>
              <a:rPr lang="pt-BR" dirty="0" err="1"/>
              <a:t>stack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FBE09C-DF3C-4A22-A84B-16C5E26F0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22" y="219904"/>
            <a:ext cx="11357498" cy="44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96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72790D-FA99-4028-B0D5-C08066B0B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173" y="4817166"/>
            <a:ext cx="10178322" cy="3593591"/>
          </a:xfrm>
        </p:spPr>
        <p:txBody>
          <a:bodyPr/>
          <a:lstStyle/>
          <a:p>
            <a:r>
              <a:rPr lang="pt-BR" dirty="0"/>
              <a:t>Evento adicionado na </a:t>
            </a:r>
            <a:r>
              <a:rPr lang="pt-BR" dirty="0" err="1"/>
              <a:t>call</a:t>
            </a:r>
            <a:r>
              <a:rPr lang="pt-BR" dirty="0"/>
              <a:t> </a:t>
            </a:r>
            <a:r>
              <a:rPr lang="pt-BR" dirty="0" err="1"/>
              <a:t>stack</a:t>
            </a:r>
            <a:r>
              <a:rPr lang="pt-BR" dirty="0"/>
              <a:t> executado e colocado na </a:t>
            </a:r>
            <a:r>
              <a:rPr lang="pt-BR" dirty="0" err="1"/>
              <a:t>webApi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48FB3A-B016-497E-A6CF-77820E4B4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602" y="685799"/>
            <a:ext cx="10102796" cy="392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23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201E3E-2394-4491-A463-1359E6550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904" y="5440018"/>
            <a:ext cx="10178322" cy="3593591"/>
          </a:xfrm>
        </p:spPr>
        <p:txBody>
          <a:bodyPr/>
          <a:lstStyle/>
          <a:p>
            <a:r>
              <a:rPr lang="pt-BR" dirty="0"/>
              <a:t>Fila acabou </a:t>
            </a:r>
            <a:r>
              <a:rPr lang="pt-BR" dirty="0" err="1"/>
              <a:t>acabou</a:t>
            </a:r>
            <a:r>
              <a:rPr lang="pt-BR" dirty="0"/>
              <a:t> o </a:t>
            </a:r>
            <a:r>
              <a:rPr lang="pt-BR" dirty="0" err="1"/>
              <a:t>event</a:t>
            </a:r>
            <a:r>
              <a:rPr lang="pt-BR" dirty="0"/>
              <a:t> loop fica rodando e verificando a </a:t>
            </a:r>
            <a:r>
              <a:rPr lang="pt-BR" dirty="0" err="1"/>
              <a:t>call</a:t>
            </a:r>
            <a:r>
              <a:rPr lang="pt-BR" dirty="0"/>
              <a:t> </a:t>
            </a:r>
            <a:r>
              <a:rPr lang="pt-BR" dirty="0" err="1"/>
              <a:t>stack</a:t>
            </a:r>
            <a:r>
              <a:rPr lang="pt-BR" dirty="0"/>
              <a:t> e a </a:t>
            </a:r>
            <a:r>
              <a:rPr lang="pt-BR" dirty="0" err="1"/>
              <a:t>queue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1EFCCE-90C1-47D6-B359-986ECC186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78" y="766374"/>
            <a:ext cx="10582444" cy="413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58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0683B-09CF-4968-9D9E-4333225A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Loops e </a:t>
            </a:r>
            <a:r>
              <a:rPr lang="pt-BR" dirty="0" err="1"/>
              <a:t>settimeout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A286A6-C83B-449B-AAB5-BCFA7C97D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443" y="1874517"/>
            <a:ext cx="10178322" cy="3593591"/>
          </a:xfrm>
        </p:spPr>
        <p:txBody>
          <a:bodyPr/>
          <a:lstStyle/>
          <a:p>
            <a:r>
              <a:rPr lang="pt-BR" dirty="0"/>
              <a:t>Não espera o </a:t>
            </a:r>
            <a:r>
              <a:rPr lang="pt-BR" dirty="0" err="1"/>
              <a:t>event</a:t>
            </a:r>
            <a:r>
              <a:rPr lang="pt-BR" dirty="0"/>
              <a:t> loop anterior pois é assíncrono.</a:t>
            </a:r>
          </a:p>
          <a:p>
            <a:r>
              <a:rPr lang="pt-BR" dirty="0"/>
              <a:t>Um loop é executado em </a:t>
            </a:r>
            <a:r>
              <a:rPr lang="pt-BR" dirty="0" err="1"/>
              <a:t>mili</a:t>
            </a:r>
            <a:r>
              <a:rPr lang="pt-BR" dirty="0"/>
              <a:t> segundos.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0BED19-B47C-46CF-8371-D2017070C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3087432"/>
            <a:ext cx="9595879" cy="332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03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D7656-66D5-4717-BFF1-2E3BDDC1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This</a:t>
            </a:r>
            <a:r>
              <a:rPr lang="pt-BR" dirty="0"/>
              <a:t> e </a:t>
            </a:r>
            <a:r>
              <a:rPr lang="pt-BR" dirty="0" err="1"/>
              <a:t>windows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326BA5-ED25-4033-B4DF-A4FBC19DB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/>
          <a:lstStyle/>
          <a:p>
            <a:r>
              <a:rPr lang="pt-BR" dirty="0"/>
              <a:t>Referencia o elemento pai com uso de </a:t>
            </a:r>
            <a:r>
              <a:rPr lang="pt-BR" dirty="0" err="1"/>
              <a:t>arrow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.</a:t>
            </a:r>
          </a:p>
          <a:p>
            <a:r>
              <a:rPr lang="pt-BR" dirty="0"/>
              <a:t>Sem ele referencia o </a:t>
            </a:r>
            <a:r>
              <a:rPr lang="pt-BR" dirty="0" err="1"/>
              <a:t>settimeout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69CFF9-7A88-4520-85E3-678162968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516" y="2615742"/>
            <a:ext cx="8357153" cy="385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4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0EEC0-9B63-410C-A3A1-8672A4CB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Set </a:t>
            </a:r>
            <a:r>
              <a:rPr lang="pt-BR" dirty="0" err="1"/>
              <a:t>interval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7EF7E6-2E8C-4D60-B77F-1A9E70BD5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442" y="1476743"/>
            <a:ext cx="10178322" cy="3593591"/>
          </a:xfrm>
        </p:spPr>
        <p:txBody>
          <a:bodyPr/>
          <a:lstStyle/>
          <a:p>
            <a:r>
              <a:rPr lang="pt-BR" dirty="0"/>
              <a:t>Executa a função a de acordo com o tempo definido.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95A88A7-3A95-4017-B126-0DC0C7881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121" y="2414648"/>
            <a:ext cx="7287765" cy="424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82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72952-C5B8-437C-BD16-0EFC8103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clearinterval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C9A596-386A-48DC-9FD6-507BC0667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82397"/>
            <a:ext cx="10178322" cy="3593591"/>
          </a:xfrm>
        </p:spPr>
        <p:txBody>
          <a:bodyPr/>
          <a:lstStyle/>
          <a:p>
            <a:r>
              <a:rPr lang="pt-BR" dirty="0"/>
              <a:t>Serve para parar o </a:t>
            </a:r>
            <a:r>
              <a:rPr lang="pt-BR" dirty="0" err="1"/>
              <a:t>setinterval</a:t>
            </a:r>
            <a:r>
              <a:rPr lang="pt-BR" dirty="0"/>
              <a:t>.</a:t>
            </a:r>
          </a:p>
          <a:p>
            <a:r>
              <a:rPr lang="pt-BR" dirty="0"/>
              <a:t>Só funciona se o </a:t>
            </a:r>
            <a:r>
              <a:rPr lang="pt-BR" dirty="0" err="1"/>
              <a:t>setinterval</a:t>
            </a:r>
            <a:r>
              <a:rPr lang="pt-BR" dirty="0"/>
              <a:t> estiver atribuído a uma variável.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68E391-AA2A-44B8-8309-74D7D2001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622" y="2457558"/>
            <a:ext cx="9286700" cy="359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3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87B57-4833-49E0-A85F-1696A075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Tópicos </a:t>
            </a:r>
            <a:r>
              <a:rPr lang="pt-BR"/>
              <a:t>aula 09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818430-ADF3-4825-A997-67B7F6A82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SetTimeout</a:t>
            </a:r>
            <a:endParaRPr lang="pt-BR" dirty="0"/>
          </a:p>
          <a:p>
            <a:r>
              <a:rPr lang="pt-BR" dirty="0" err="1"/>
              <a:t>setInterval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478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8AC00-8ACD-4FB6-8816-37723252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settimeout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50D496-3378-43E0-A06C-9DD904D4F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695" y="1729409"/>
            <a:ext cx="10178322" cy="3593591"/>
          </a:xfrm>
        </p:spPr>
        <p:txBody>
          <a:bodyPr/>
          <a:lstStyle/>
          <a:p>
            <a:r>
              <a:rPr lang="pt-BR" dirty="0" err="1"/>
              <a:t>setTimeOut</a:t>
            </a:r>
            <a:r>
              <a:rPr lang="pt-BR" dirty="0"/>
              <a:t>(</a:t>
            </a:r>
            <a:r>
              <a:rPr lang="pt-BR" dirty="0" err="1"/>
              <a:t>callback</a:t>
            </a:r>
            <a:r>
              <a:rPr lang="pt-BR" dirty="0"/>
              <a:t>, tempo, arg1, arg2....).</a:t>
            </a:r>
          </a:p>
          <a:p>
            <a:r>
              <a:rPr lang="pt-BR" dirty="0"/>
              <a:t>Método assíncrono que ativa o </a:t>
            </a:r>
            <a:r>
              <a:rPr lang="pt-BR" dirty="0" err="1"/>
              <a:t>callback</a:t>
            </a:r>
            <a:r>
              <a:rPr lang="pt-BR" dirty="0"/>
              <a:t> após o tempo.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1CDF85-5E1E-4B66-B6F1-32BBB8DE0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406" y="3387471"/>
            <a:ext cx="9450664" cy="227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4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42743-B93A-43E8-8CA3-C65947EB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set timeout na </a:t>
            </a:r>
            <a:r>
              <a:rPr lang="pt-BR" dirty="0" err="1"/>
              <a:t>callstack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1645F7-7C75-4AD1-8E68-20F29F65B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/>
          <a:lstStyle/>
          <a:p>
            <a:r>
              <a:rPr lang="pt-BR" dirty="0"/>
              <a:t>Script iniciado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9B02BF-BD29-4B06-9580-EC72F025F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49" y="2427490"/>
            <a:ext cx="11209955" cy="433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0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3D4021-9BE8-4407-9BA6-DBF96C6DE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191" y="6142383"/>
            <a:ext cx="10178322" cy="3593591"/>
          </a:xfrm>
        </p:spPr>
        <p:txBody>
          <a:bodyPr/>
          <a:lstStyle/>
          <a:p>
            <a:r>
              <a:rPr lang="pt-BR" dirty="0"/>
              <a:t>Script faz o </a:t>
            </a:r>
            <a:r>
              <a:rPr lang="pt-BR" dirty="0" err="1"/>
              <a:t>hosting</a:t>
            </a:r>
            <a:r>
              <a:rPr lang="pt-BR" dirty="0"/>
              <a:t> e adiciona na memoria as </a:t>
            </a:r>
            <a:r>
              <a:rPr lang="pt-BR" dirty="0" err="1"/>
              <a:t>const</a:t>
            </a:r>
            <a:r>
              <a:rPr lang="pt-BR" dirty="0"/>
              <a:t> e var sequencia sem valor.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3B908A-3C06-4B4C-A13E-9709A2C66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18" y="713365"/>
            <a:ext cx="10882369" cy="495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4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882431C-48DE-4DE4-A275-35A6B0141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92" y="527834"/>
            <a:ext cx="11523375" cy="462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1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FD64D-B8D3-44F1-83D8-DFD876444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5625548"/>
            <a:ext cx="10178322" cy="3593591"/>
          </a:xfrm>
        </p:spPr>
        <p:txBody>
          <a:bodyPr/>
          <a:lstStyle/>
          <a:p>
            <a:r>
              <a:rPr lang="pt-BR" dirty="0"/>
              <a:t>O corpo da função é atribuído na memoria temporária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3B886E-01B8-4035-A593-ABD75710C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47" y="517961"/>
            <a:ext cx="10977506" cy="438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3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268022-C800-488A-AE52-19FA19275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426" y="5201480"/>
            <a:ext cx="10178322" cy="3593591"/>
          </a:xfrm>
        </p:spPr>
        <p:txBody>
          <a:bodyPr/>
          <a:lstStyle/>
          <a:p>
            <a:r>
              <a:rPr lang="pt-BR" dirty="0"/>
              <a:t>Método </a:t>
            </a:r>
            <a:r>
              <a:rPr lang="pt-BR" dirty="0" err="1"/>
              <a:t>queryseletor</a:t>
            </a:r>
            <a:r>
              <a:rPr lang="pt-BR" dirty="0"/>
              <a:t> é executado e </a:t>
            </a:r>
            <a:r>
              <a:rPr lang="pt-BR" dirty="0" err="1"/>
              <a:t>e</a:t>
            </a:r>
            <a:r>
              <a:rPr lang="pt-BR" dirty="0"/>
              <a:t> coloca um valor na constate </a:t>
            </a:r>
            <a:r>
              <a:rPr lang="pt-BR" dirty="0" err="1"/>
              <a:t>button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1E8D6C-9BF1-466D-AF52-9486AD537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21" y="620367"/>
            <a:ext cx="11570557" cy="430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2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E1AAEB0-86D9-46D8-82BB-387A03488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11" y="785811"/>
            <a:ext cx="11259848" cy="431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37683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9836</TotalTime>
  <Words>223</Words>
  <Application>Microsoft Office PowerPoint</Application>
  <PresentationFormat>Widescreen</PresentationFormat>
  <Paragraphs>31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Impact</vt:lpstr>
      <vt:lpstr>Selo</vt:lpstr>
      <vt:lpstr>Javascript</vt:lpstr>
      <vt:lpstr>Tópicos aula 09 </vt:lpstr>
      <vt:lpstr>settimeout</vt:lpstr>
      <vt:lpstr>Exemplo set timeout na callstack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Loops e settimeout</vt:lpstr>
      <vt:lpstr>This e windows</vt:lpstr>
      <vt:lpstr>Set interval</vt:lpstr>
      <vt:lpstr>clearinterval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Corebiz</dc:creator>
  <cp:lastModifiedBy>kaue sena</cp:lastModifiedBy>
  <cp:revision>79</cp:revision>
  <dcterms:created xsi:type="dcterms:W3CDTF">2021-05-04T20:34:49Z</dcterms:created>
  <dcterms:modified xsi:type="dcterms:W3CDTF">2021-06-19T14:52:19Z</dcterms:modified>
</cp:coreProperties>
</file>