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71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1CA94-8082-4AAA-B094-F1B5C4E8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Encadeamento de </a:t>
            </a:r>
            <a:r>
              <a:rPr lang="pt-BR" dirty="0" err="1"/>
              <a:t>then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3D374-BCFE-4FA2-8184-5DBF2187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82" y="1389893"/>
            <a:ext cx="10178322" cy="3593591"/>
          </a:xfrm>
        </p:spPr>
        <p:txBody>
          <a:bodyPr/>
          <a:lstStyle/>
          <a:p>
            <a:r>
              <a:rPr lang="pt-BR" dirty="0" err="1"/>
              <a:t>then</a:t>
            </a:r>
            <a:r>
              <a:rPr lang="pt-BR" dirty="0"/>
              <a:t>().</a:t>
            </a:r>
            <a:r>
              <a:rPr lang="pt-BR" dirty="0" err="1"/>
              <a:t>then</a:t>
            </a:r>
            <a:r>
              <a:rPr lang="pt-BR" dirty="0"/>
              <a:t>()</a:t>
            </a:r>
          </a:p>
          <a:p>
            <a:r>
              <a:rPr lang="pt-BR" dirty="0"/>
              <a:t>O </a:t>
            </a:r>
            <a:r>
              <a:rPr lang="pt-BR" dirty="0" err="1"/>
              <a:t>then</a:t>
            </a:r>
            <a:r>
              <a:rPr lang="pt-BR" dirty="0"/>
              <a:t> retorna uma </a:t>
            </a:r>
            <a:r>
              <a:rPr lang="pt-BR" dirty="0" err="1"/>
              <a:t>promisse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2D7B53-C3CF-4DCC-A21E-1CCA5EC9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59" y="2389642"/>
            <a:ext cx="5829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3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98EBE-2D4E-4613-98CA-CCF982CE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A7D3B-B9FD-4BCE-AD9B-882BFB55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dirty="0"/>
              <a:t>Define o que acontece se a </a:t>
            </a:r>
            <a:r>
              <a:rPr lang="pt-BR" dirty="0" err="1"/>
              <a:t>promisse</a:t>
            </a:r>
            <a:r>
              <a:rPr lang="pt-BR" dirty="0"/>
              <a:t> for rejeitada.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E434E6-680E-4919-AF7D-6D05B2E8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2314314"/>
            <a:ext cx="6391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0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77F8E-4D19-40AD-A174-507AD405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finally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B8CB0-30BF-4A09-8C3C-2A235E65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pt-BR" dirty="0"/>
              <a:t>Sempre é executada independente do status da </a:t>
            </a:r>
            <a:r>
              <a:rPr lang="pt-BR" dirty="0" err="1"/>
              <a:t>promisse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CC458B-D060-4116-938B-AD3F055F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45" y="1874517"/>
            <a:ext cx="4345471" cy="4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</a:t>
            </a:r>
            <a:r>
              <a:rPr lang="pt-BR"/>
              <a:t>aula 09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e Windows por que não funcionou?</a:t>
            </a:r>
          </a:p>
          <a:p>
            <a:r>
              <a:rPr lang="pt-BR" dirty="0" err="1"/>
              <a:t>InnerText</a:t>
            </a:r>
            <a:r>
              <a:rPr lang="pt-BR" dirty="0"/>
              <a:t>, </a:t>
            </a:r>
            <a:r>
              <a:rPr lang="pt-BR" dirty="0" err="1"/>
              <a:t>outerHTML</a:t>
            </a:r>
            <a:r>
              <a:rPr lang="pt-BR" dirty="0"/>
              <a:t> e </a:t>
            </a:r>
            <a:r>
              <a:rPr lang="pt-BR" dirty="0" err="1"/>
              <a:t>innerHTML</a:t>
            </a:r>
            <a:r>
              <a:rPr lang="pt-BR" dirty="0"/>
              <a:t>.</a:t>
            </a:r>
          </a:p>
          <a:p>
            <a:r>
              <a:rPr lang="pt-BR" dirty="0" err="1"/>
              <a:t>Promisse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D7656-66D5-4717-BFF1-2E3BDDC1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This</a:t>
            </a:r>
            <a:r>
              <a:rPr lang="pt-BR" dirty="0"/>
              <a:t> e </a:t>
            </a:r>
            <a:r>
              <a:rPr lang="pt-BR" dirty="0" err="1"/>
              <a:t>windows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26BA5-ED25-4033-B4DF-A4FBC19D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dirty="0"/>
              <a:t>Referencia o elemento pai com uso de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.</a:t>
            </a:r>
          </a:p>
          <a:p>
            <a:r>
              <a:rPr lang="pt-BR" dirty="0"/>
              <a:t>Sem ele referencia o </a:t>
            </a:r>
            <a:r>
              <a:rPr lang="pt-BR" dirty="0" err="1"/>
              <a:t>settimeout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69CFF9-7A88-4520-85E3-67816296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307" y="2801592"/>
            <a:ext cx="8357153" cy="38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8D7FF-CD0A-4CF0-9DA7-A65E649D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072E6-49F2-40B5-BE7A-E8DB89D8C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pt-B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Por mais que as Arrow </a:t>
            </a:r>
            <a:r>
              <a:rPr lang="pt-B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Functions</a:t>
            </a:r>
            <a:r>
              <a:rPr lang="pt-B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nos auxiliem no dia a dia devemos ter cuidados ao utiliza-las.</a:t>
            </a:r>
          </a:p>
          <a:p>
            <a:r>
              <a:rPr lang="pt-B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a diferença entre elas e as funções tradicionais não é somente sintaxe.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9B00B6-2A95-4A24-8FCC-7F2A790A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3" y="2593984"/>
            <a:ext cx="8441634" cy="404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0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B625D-E8D6-476A-8D37-C307EC0B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Innertex</a:t>
            </a:r>
            <a:r>
              <a:rPr lang="pt-BR" dirty="0"/>
              <a:t> </a:t>
            </a:r>
            <a:r>
              <a:rPr lang="pt-BR" dirty="0" err="1"/>
              <a:t>outerhtml</a:t>
            </a:r>
            <a:r>
              <a:rPr lang="pt-BR" dirty="0"/>
              <a:t> e </a:t>
            </a:r>
            <a:r>
              <a:rPr lang="pt-BR" dirty="0" err="1"/>
              <a:t>innerhtml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4B3303-5A40-4037-81DA-B9CCB026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69" y="3224626"/>
            <a:ext cx="9583035" cy="3109913"/>
          </a:xfrm>
        </p:spPr>
      </p:pic>
    </p:spTree>
    <p:extLst>
      <p:ext uri="{BB962C8B-B14F-4D97-AF65-F5344CB8AC3E}">
        <p14:creationId xmlns:p14="http://schemas.microsoft.com/office/powerpoint/2010/main" val="401020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909E9-C9E2-4E54-90AA-D330C71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New </a:t>
            </a:r>
            <a:r>
              <a:rPr lang="pt-BR" dirty="0" err="1"/>
              <a:t>promisse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9B87-1EFE-433F-833B-74ECE4E6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função construtora de promessas.</a:t>
            </a:r>
          </a:p>
          <a:p>
            <a:r>
              <a:rPr lang="pt-BR" dirty="0"/>
              <a:t>Ela pode ser resolvida ou rejeitada.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B78D5F-D44C-4B28-B538-AE8A7540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864" y="3429000"/>
            <a:ext cx="7219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CA313-9FE6-4358-8A2A-CF7B33D8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reject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D3EAE-635F-45E5-9EC3-4391624C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4646"/>
            <a:ext cx="10178322" cy="3593591"/>
          </a:xfrm>
        </p:spPr>
        <p:txBody>
          <a:bodyPr/>
          <a:lstStyle/>
          <a:p>
            <a:r>
              <a:rPr lang="pt-BR" dirty="0"/>
              <a:t>Quando a condição da </a:t>
            </a:r>
            <a:r>
              <a:rPr lang="pt-BR" dirty="0" err="1"/>
              <a:t>promisse</a:t>
            </a:r>
            <a:r>
              <a:rPr lang="pt-BR" dirty="0"/>
              <a:t> não é atingida.</a:t>
            </a:r>
          </a:p>
          <a:p>
            <a:r>
              <a:rPr lang="pt-BR" dirty="0"/>
              <a:t>Podemos indicar um erro pro usuário.</a:t>
            </a:r>
          </a:p>
          <a:p>
            <a:r>
              <a:rPr lang="pt-BR" dirty="0"/>
              <a:t>Erros são construídos assim no JS.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92DA87-ACD7-495B-AF69-A5BFFF0B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19" y="2700131"/>
            <a:ext cx="8757824" cy="3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9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73DCE-B916-4982-9C4E-CB8DEF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then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0FC07-FD58-4D01-B3B3-67577F85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13" y="1389893"/>
            <a:ext cx="10178322" cy="3593591"/>
          </a:xfrm>
        </p:spPr>
        <p:txBody>
          <a:bodyPr/>
          <a:lstStyle/>
          <a:p>
            <a:r>
              <a:rPr lang="pt-BR" dirty="0"/>
              <a:t>O poder da </a:t>
            </a:r>
            <a:r>
              <a:rPr lang="pt-BR" dirty="0" err="1"/>
              <a:t>promisse</a:t>
            </a:r>
            <a:r>
              <a:rPr lang="pt-BR" dirty="0"/>
              <a:t> está no método </a:t>
            </a:r>
            <a:r>
              <a:rPr lang="pt-BR" dirty="0" err="1"/>
              <a:t>then</a:t>
            </a:r>
            <a:r>
              <a:rPr lang="pt-BR" dirty="0"/>
              <a:t>.</a:t>
            </a:r>
          </a:p>
          <a:p>
            <a:r>
              <a:rPr lang="pt-BR" dirty="0"/>
              <a:t>Só é ativado após a </a:t>
            </a:r>
            <a:r>
              <a:rPr lang="pt-BR" dirty="0" err="1"/>
              <a:t>promisse</a:t>
            </a:r>
            <a:r>
              <a:rPr lang="pt-BR" dirty="0"/>
              <a:t> ser resolvida.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E5E7DA-8DE7-4767-9940-EFEB8B4F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37" y="2421836"/>
            <a:ext cx="6997975" cy="38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3A092-4042-4D29-9E3A-20B5326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Assíncrono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41D54-93F8-4C7D-B7FB-A7ECF6FF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pt-BR" dirty="0"/>
              <a:t>Ela só faz mais sentido com um código assíncrono.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8EABE-3B1F-4B3D-A741-BD193CDF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09" y="2387186"/>
            <a:ext cx="8776460" cy="39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9504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10465</TotalTime>
  <Words>184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Impact</vt:lpstr>
      <vt:lpstr>Roboto</vt:lpstr>
      <vt:lpstr>Selo</vt:lpstr>
      <vt:lpstr>Javascript</vt:lpstr>
      <vt:lpstr>Tópicos aula 09 </vt:lpstr>
      <vt:lpstr>This e windows</vt:lpstr>
      <vt:lpstr>escopo</vt:lpstr>
      <vt:lpstr>Innertex outerhtml e innerhtml</vt:lpstr>
      <vt:lpstr>New promisse</vt:lpstr>
      <vt:lpstr>reject</vt:lpstr>
      <vt:lpstr>then</vt:lpstr>
      <vt:lpstr>Assíncrono </vt:lpstr>
      <vt:lpstr>Encadeamento de then</vt:lpstr>
      <vt:lpstr>catch</vt:lpstr>
      <vt:lpstr>finally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88</cp:revision>
  <dcterms:created xsi:type="dcterms:W3CDTF">2021-05-04T20:34:49Z</dcterms:created>
  <dcterms:modified xsi:type="dcterms:W3CDTF">2021-06-23T23:56:13Z</dcterms:modified>
</cp:coreProperties>
</file>