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</a:t>
            </a:r>
            <a:r>
              <a:rPr lang="pt-BR"/>
              <a:t>aula 09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3BA99-866A-4302-B88A-221FA48D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api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1DEE5-2056-4B55-87C6-3C113655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90" y="1632204"/>
            <a:ext cx="10178322" cy="3593591"/>
          </a:xfrm>
        </p:spPr>
        <p:txBody>
          <a:bodyPr/>
          <a:lstStyle/>
          <a:p>
            <a:r>
              <a:rPr lang="pt-BR" dirty="0"/>
              <a:t>Permite fazer requisições HTTP através do método </a:t>
            </a:r>
            <a:r>
              <a:rPr lang="pt-BR" dirty="0" err="1"/>
              <a:t>fetch</a:t>
            </a:r>
            <a:r>
              <a:rPr lang="pt-BR" dirty="0"/>
              <a:t>().</a:t>
            </a:r>
          </a:p>
          <a:p>
            <a:r>
              <a:rPr lang="pt-BR" dirty="0"/>
              <a:t>Retorna uma </a:t>
            </a:r>
            <a:r>
              <a:rPr lang="pt-BR" dirty="0" err="1"/>
              <a:t>promisse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493076-3403-4232-AB79-F81D6935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2" y="3253236"/>
            <a:ext cx="10806193" cy="19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E1332-53A8-4E18-861E-26FB5079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response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3136F2-3986-4FD7-A6C0-E777866E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7771"/>
            <a:ext cx="10178322" cy="3593591"/>
          </a:xfrm>
        </p:spPr>
        <p:txBody>
          <a:bodyPr/>
          <a:lstStyle/>
          <a:p>
            <a:r>
              <a:rPr lang="pt-BR" dirty="0"/>
              <a:t>O objeto response possui um corpo com o conteúdo da resposta.</a:t>
            </a:r>
          </a:p>
          <a:p>
            <a:r>
              <a:rPr lang="pt-BR" dirty="0"/>
              <a:t>Esse corpo pode ser transformado usando métodos do protótipo </a:t>
            </a:r>
          </a:p>
          <a:p>
            <a:r>
              <a:rPr lang="pt-BR" dirty="0"/>
              <a:t>Esses métodos retornam uma </a:t>
            </a:r>
            <a:r>
              <a:rPr lang="pt-BR" dirty="0" err="1"/>
              <a:t>promisse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D4BCDA-1600-4819-A632-143236BC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67" y="2802035"/>
            <a:ext cx="9292374" cy="27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52996-4770-4788-BC0C-3A36366C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Servidor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D1F8A-8BC5-48B1-AA41-04B18D75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pt-BR" dirty="0"/>
              <a:t>Caso sua requisição não for a um servidor na web ela não vai funcionar ao menos que você indique o caminho local do arquivo.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65D87B-02C1-4D14-8681-DDBE4792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52" y="2341680"/>
            <a:ext cx="8995630" cy="36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635B-36D8-49AA-9FF0-A12BB64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Json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3CE87-EAFB-4DBF-B0D7-A002F44E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pt-BR" dirty="0"/>
              <a:t>O tipo mais usado de dados em </a:t>
            </a:r>
            <a:r>
              <a:rPr lang="pt-BR" dirty="0" err="1"/>
              <a:t>javascript</a:t>
            </a:r>
            <a:r>
              <a:rPr lang="pt-BR" dirty="0"/>
              <a:t> principalmente na web.</a:t>
            </a:r>
          </a:p>
          <a:p>
            <a:r>
              <a:rPr lang="pt-BR" dirty="0"/>
              <a:t>Possui a mesma sintaxe de um objeto 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EA174B-5D7F-44A2-8B18-DD7316CC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08" y="3004930"/>
            <a:ext cx="8498129" cy="26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5D4A-C0DC-4C03-A00E-B83A85D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exercicios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4F365E-93A0-4365-9D58-87A75945A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712" y="1644235"/>
            <a:ext cx="8746028" cy="4239729"/>
          </a:xfrm>
        </p:spPr>
      </p:pic>
    </p:spTree>
    <p:extLst>
      <p:ext uri="{BB962C8B-B14F-4D97-AF65-F5344CB8AC3E}">
        <p14:creationId xmlns:p14="http://schemas.microsoft.com/office/powerpoint/2010/main" val="40506022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13246</TotalTime>
  <Words>103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Selo</vt:lpstr>
      <vt:lpstr>Javascript</vt:lpstr>
      <vt:lpstr>Tópicos aula 09 </vt:lpstr>
      <vt:lpstr>Fetch api</vt:lpstr>
      <vt:lpstr>response</vt:lpstr>
      <vt:lpstr>Servidor local</vt:lpstr>
      <vt:lpstr>Json()</vt:lpstr>
      <vt:lpstr>exercicios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99</cp:revision>
  <dcterms:created xsi:type="dcterms:W3CDTF">2021-05-04T20:34:49Z</dcterms:created>
  <dcterms:modified xsi:type="dcterms:W3CDTF">2021-07-10T15:22:20Z</dcterms:modified>
</cp:coreProperties>
</file>