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</a:t>
            </a:r>
            <a:r>
              <a:rPr lang="pt-BR"/>
              <a:t>aula 09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Correção exercícios</a:t>
            </a:r>
          </a:p>
          <a:p>
            <a:r>
              <a:rPr lang="pt-BR" dirty="0"/>
              <a:t>JSON </a:t>
            </a:r>
          </a:p>
          <a:p>
            <a:r>
              <a:rPr lang="pt-BR" dirty="0" err="1"/>
              <a:t>JSON.parse</a:t>
            </a:r>
            <a:r>
              <a:rPr lang="pt-BR" dirty="0"/>
              <a:t>()</a:t>
            </a:r>
          </a:p>
          <a:p>
            <a:r>
              <a:rPr lang="pt-BR" dirty="0" err="1"/>
              <a:t>JSON.stringify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5D4A-C0DC-4C03-A00E-B83A85D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exercicios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4F365E-93A0-4365-9D58-87A75945A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712" y="1644235"/>
            <a:ext cx="8746028" cy="4239729"/>
          </a:xfrm>
        </p:spPr>
      </p:pic>
    </p:spTree>
    <p:extLst>
      <p:ext uri="{BB962C8B-B14F-4D97-AF65-F5344CB8AC3E}">
        <p14:creationId xmlns:p14="http://schemas.microsoft.com/office/powerpoint/2010/main" val="405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00032-46F4-400A-B19F-9575CDFB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DF11A-C4C0-41D5-9B1D-98B40804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endParaRPr lang="pt-BR" dirty="0"/>
          </a:p>
          <a:p>
            <a:r>
              <a:rPr lang="pt-BR" dirty="0"/>
              <a:t>Escrito de uma única forma e interpretado por diversas linguagens</a:t>
            </a:r>
          </a:p>
          <a:p>
            <a:r>
              <a:rPr lang="pt-BR" dirty="0"/>
              <a:t>Obrigatoriamente tem que ser com aspas duplas. 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CDB6BE-69C8-4F25-8FA5-1BAA1729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56" y="3209782"/>
            <a:ext cx="6531666" cy="326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7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2AD7C-D45B-418B-81EB-814F19FD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Array</a:t>
            </a:r>
            <a:r>
              <a:rPr lang="pt-BR" dirty="0"/>
              <a:t> de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9B8A11-B759-41F6-8FA3-C9A61AF9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99436"/>
            <a:ext cx="10178322" cy="3593591"/>
          </a:xfrm>
        </p:spPr>
        <p:txBody>
          <a:bodyPr/>
          <a:lstStyle/>
          <a:p>
            <a:r>
              <a:rPr lang="pt-BR" dirty="0"/>
              <a:t>Estrutura mais comum usada na web.</a:t>
            </a:r>
          </a:p>
          <a:p>
            <a:r>
              <a:rPr lang="pt-BR" dirty="0"/>
              <a:t>Cada posição do </a:t>
            </a:r>
            <a:r>
              <a:rPr lang="pt-BR" dirty="0" err="1"/>
              <a:t>array</a:t>
            </a:r>
            <a:r>
              <a:rPr lang="pt-BR" dirty="0"/>
              <a:t> é um objeto.</a:t>
            </a:r>
          </a:p>
          <a:p>
            <a:r>
              <a:rPr lang="pt-BR" dirty="0"/>
              <a:t>Fácil de iterar 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380835-40DD-43F6-A399-6F215594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4973"/>
            <a:ext cx="4709077" cy="52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11E97-BFE7-42A6-93E7-AD6C181F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Json.parse</a:t>
            </a:r>
            <a:r>
              <a:rPr lang="pt-BR" dirty="0"/>
              <a:t> e </a:t>
            </a:r>
            <a:r>
              <a:rPr lang="pt-BR" dirty="0" err="1"/>
              <a:t>json.stringify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ABBD8-5AE8-47C2-A60D-36609274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Parse transforma uma </a:t>
            </a:r>
            <a:r>
              <a:rPr lang="pt-BR" dirty="0" err="1"/>
              <a:t>string</a:t>
            </a:r>
            <a:r>
              <a:rPr lang="pt-BR" dirty="0"/>
              <a:t> que se assemelha a um objeto em objeto.</a:t>
            </a:r>
          </a:p>
          <a:p>
            <a:r>
              <a:rPr lang="pt-BR" dirty="0" err="1"/>
              <a:t>Stringify</a:t>
            </a:r>
            <a:r>
              <a:rPr lang="pt-BR" dirty="0"/>
              <a:t> transforma um objeto em uma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r>
              <a:rPr lang="pt-BR" dirty="0" err="1"/>
              <a:t>localStorage</a:t>
            </a:r>
            <a:r>
              <a:rPr lang="pt-BR"/>
              <a:t>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6EDFAB-D276-4193-8840-9ABCE55B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33" y="3601279"/>
            <a:ext cx="6972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9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A5483-643E-44CB-A476-4E0479C3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real local </a:t>
            </a:r>
            <a:r>
              <a:rPr lang="pt-BR" dirty="0" err="1"/>
              <a:t>storage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23C8B31-D76B-48A0-91D2-E8A07E089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390" y="1654427"/>
            <a:ext cx="9105219" cy="3329057"/>
          </a:xfrm>
        </p:spPr>
      </p:pic>
    </p:spTree>
    <p:extLst>
      <p:ext uri="{BB962C8B-B14F-4D97-AF65-F5344CB8AC3E}">
        <p14:creationId xmlns:p14="http://schemas.microsoft.com/office/powerpoint/2010/main" val="21526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24EE2-678A-4CF7-8980-3B22DF82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url</a:t>
            </a:r>
            <a:r>
              <a:rPr lang="pt-BR" dirty="0"/>
              <a:t> e http </a:t>
            </a:r>
            <a:r>
              <a:rPr lang="pt-BR" dirty="0" err="1"/>
              <a:t>methods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E4ABF-77CE-42F2-896F-F608C003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  <a:p>
            <a:r>
              <a:rPr lang="pt-BR" dirty="0"/>
              <a:t>Delete</a:t>
            </a:r>
          </a:p>
          <a:p>
            <a:r>
              <a:rPr lang="pt-BR" dirty="0" err="1"/>
              <a:t>Put</a:t>
            </a:r>
            <a:endParaRPr lang="pt-BR" dirty="0"/>
          </a:p>
          <a:p>
            <a:r>
              <a:rPr lang="pt-BR" dirty="0" err="1"/>
              <a:t>get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6D6EC2-1A1D-41BE-877F-138B2DAC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770428"/>
            <a:ext cx="7065087" cy="43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93404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13523</TotalTime>
  <Words>108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Selo</vt:lpstr>
      <vt:lpstr>Javascript</vt:lpstr>
      <vt:lpstr>Tópicos aula 09 </vt:lpstr>
      <vt:lpstr>exercicios</vt:lpstr>
      <vt:lpstr>JSON</vt:lpstr>
      <vt:lpstr>Array de objetos</vt:lpstr>
      <vt:lpstr>Json.parse e json.stringify</vt:lpstr>
      <vt:lpstr>Exemplo real local storage</vt:lpstr>
      <vt:lpstr>url e http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106</cp:revision>
  <dcterms:created xsi:type="dcterms:W3CDTF">2021-05-04T20:34:49Z</dcterms:created>
  <dcterms:modified xsi:type="dcterms:W3CDTF">2021-07-17T15:31:03Z</dcterms:modified>
</cp:coreProperties>
</file>