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8D9CB-D72A-4F83-9DBC-EAB21FC51B9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F7240-0634-47E6-B1D0-69970C2BA2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c" descr="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smtClean="0">
                <a:solidFill>
                  <a:srgbClr val="3E8430"/>
                </a:solidFill>
                <a:latin typeface="arial" panose="020B0604020202020204" pitchFamily="34" charset="0"/>
              </a:rPr>
              <a:t>Internal Use Only</a:t>
            </a:r>
            <a:endParaRPr lang="en-US" sz="1000" b="1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44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EE59F-8C2F-438B-994C-2C221889EB57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A83F0-9D97-4EA4-B196-E71B7A53F2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c" descr="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 panose="020B0604020202020204" pitchFamily="34" charset="0"/>
              </a:rPr>
              <a:t>Internal Use Only</a:t>
            </a:r>
            <a:endParaRPr lang="en-US" sz="1000" b="1" i="0" u="none" baseline="0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9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9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4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9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7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1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7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0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7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DED6F-8AE1-49EA-9100-256D52A556C6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2AF1A-BB0D-48C7-A868-2D27AD8F64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Internal Use Only"/>
          <p:cNvSpPr txBox="1"/>
          <p:nvPr userDrawn="1"/>
        </p:nvSpPr>
        <p:spPr>
          <a:xfrm>
            <a:off x="0" y="6642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 panose="020B0604020202020204" pitchFamily="34" charset="0"/>
              </a:rPr>
              <a:t>Internal Use Only</a:t>
            </a:r>
            <a:endParaRPr lang="en-US" sz="1000" b="1" i="0" u="none" baseline="0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01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jabs" TargetMode="External"/><Relationship Id="rId2" Type="http://schemas.openxmlformats.org/officeDocument/2006/relationships/hyperlink" Target="https://github.com/kauefont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theusmonte" TargetMode="External"/><Relationship Id="rId4" Type="http://schemas.openxmlformats.org/officeDocument/2006/relationships/hyperlink" Target="https://github.com/lemam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DoYouKnowMarioLib</a:t>
            </a:r>
            <a:r>
              <a:rPr lang="en-US" dirty="0" smtClean="0"/>
              <a:t> – C++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4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Kauê</a:t>
            </a:r>
            <a:r>
              <a:rPr lang="en-US" dirty="0" smtClean="0"/>
              <a:t> Fontes (</a:t>
            </a:r>
            <a:r>
              <a:rPr lang="en-US" dirty="0" smtClean="0">
                <a:hlinkClick r:id="rId2"/>
              </a:rPr>
              <a:t>https://github.com/kauefontes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George Bentes (</a:t>
            </a:r>
            <a:r>
              <a:rPr lang="en-US" dirty="0" smtClean="0">
                <a:hlinkClick r:id="rId3"/>
              </a:rPr>
              <a:t>https://github.com/geojabs</a:t>
            </a:r>
            <a:r>
              <a:rPr lang="en-US" dirty="0" smtClean="0"/>
              <a:t> )</a:t>
            </a:r>
          </a:p>
          <a:p>
            <a:r>
              <a:rPr lang="en-US" dirty="0" smtClean="0"/>
              <a:t>Deyvid Marinho (</a:t>
            </a:r>
            <a:r>
              <a:rPr lang="en-US" dirty="0" smtClean="0">
                <a:hlinkClick r:id="rId4"/>
              </a:rPr>
              <a:t>https://github.com/lemamon</a:t>
            </a:r>
            <a:r>
              <a:rPr lang="en-US" dirty="0" smtClean="0"/>
              <a:t> )</a:t>
            </a:r>
          </a:p>
          <a:p>
            <a:r>
              <a:rPr lang="en-US" dirty="0" smtClean="0"/>
              <a:t>Matheus Monte (</a:t>
            </a:r>
            <a:r>
              <a:rPr lang="en-US" dirty="0" smtClean="0">
                <a:hlinkClick r:id="rId5"/>
              </a:rPr>
              <a:t>https://github.com/matheusmonte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DoYouKnowMarioLib – C++ API</vt:lpstr>
      <vt:lpstr>Equipe:</vt:lpstr>
    </vt:vector>
  </TitlesOfParts>
  <Company>Nokia Oyj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DoYouKnowMarioLib – C++ API</dc:title>
  <dc:creator>Monte Matheus (EXT-INdT/Manaus)</dc:creator>
  <cp:lastModifiedBy>Monte Matheus (EXT-INdT/Manaus)</cp:lastModifiedBy>
  <cp:revision>1</cp:revision>
  <dcterms:created xsi:type="dcterms:W3CDTF">2014-09-16T00:44:22Z</dcterms:created>
  <dcterms:modified xsi:type="dcterms:W3CDTF">2014-09-16T00:51:04Z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7666878b-2358-4c21-a8f8-324f8d1b15b3</vt:lpwstr>
  </property>
  <property fmtid="{D5CDD505-2E9C-101B-9397-08002B2CF9AE}" pid="3" name="NokiaConfidentiality">
    <vt:lpwstr>Company Confidential</vt:lpwstr>
  </property>
</Properties>
</file>