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3" r:id="rId4"/>
    <p:sldId id="266" r:id="rId5"/>
    <p:sldId id="264" r:id="rId6"/>
    <p:sldId id="265" r:id="rId7"/>
    <p:sldId id="268" r:id="rId8"/>
    <p:sldId id="269" r:id="rId9"/>
    <p:sldId id="258" r:id="rId10"/>
    <p:sldId id="262" r:id="rId11"/>
    <p:sldId id="259" r:id="rId12"/>
    <p:sldId id="260" r:id="rId13"/>
    <p:sldId id="26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8D9CB-D72A-4F83-9DBC-EAB21FC51B9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F7240-0634-47E6-B1D0-69970C2BA28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c" descr="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smtClean="0">
                <a:solidFill>
                  <a:srgbClr val="3E8430"/>
                </a:solidFill>
                <a:latin typeface="arial" panose="020B0604020202020204" pitchFamily="34" charset="0"/>
              </a:rPr>
              <a:t>Internal Use Only</a:t>
            </a:r>
            <a:endParaRPr lang="en-US" sz="1000" b="1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144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EE59F-8C2F-438B-994C-2C221889EB57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A83F0-9D97-4EA4-B196-E71B7A53F22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c" descr="Internal Use Only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 panose="020B0604020202020204" pitchFamily="34" charset="0"/>
              </a:rPr>
              <a:t>Internal Use Only</a:t>
            </a:r>
            <a:endParaRPr lang="en-US" sz="1000" b="1" i="0" u="none" baseline="0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39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C9DED6F-8AE1-49EA-9100-256D52A556C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002AF1A-BB0D-48C7-A868-2D27AD8F6443}" type="slidenum">
              <a:rPr lang="en-US" smtClean="0"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ED6F-8AE1-49EA-9100-256D52A556C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1A-BB0D-48C7-A868-2D27AD8F644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C9DED6F-8AE1-49EA-9100-256D52A556C6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002AF1A-BB0D-48C7-A868-2D27AD8F6443}" type="slidenum">
              <a:rPr lang="en-US" smtClean="0"/>
              <a:t>‹nº›</a:t>
            </a:fld>
            <a:endParaRPr lang="en-US"/>
          </a:p>
        </p:txBody>
      </p:sp>
      <p:sp>
        <p:nvSpPr>
          <p:cNvPr id="61" name="fc" descr="Internal Use Only"/>
          <p:cNvSpPr txBox="1"/>
          <p:nvPr userDrawn="1"/>
        </p:nvSpPr>
        <p:spPr>
          <a:xfrm>
            <a:off x="0" y="6642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 panose="020B0604020202020204" pitchFamily="34" charset="0"/>
              </a:rPr>
              <a:t>Internal Use Only</a:t>
            </a:r>
            <a:endParaRPr lang="en-US" sz="1000" b="1" i="0" u="none" baseline="0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jabs" TargetMode="External"/><Relationship Id="rId2" Type="http://schemas.openxmlformats.org/officeDocument/2006/relationships/hyperlink" Target="https://github.com/kauefont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theusmonte" TargetMode="External"/><Relationship Id="rId4" Type="http://schemas.openxmlformats.org/officeDocument/2006/relationships/hyperlink" Target="https://github.com/lemam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712446" cy="1702160"/>
          </a:xfrm>
        </p:spPr>
        <p:txBody>
          <a:bodyPr/>
          <a:lstStyle/>
          <a:p>
            <a:r>
              <a:rPr lang="en-US" dirty="0" err="1" smtClean="0"/>
              <a:t>DoYouKnowMarioLib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C++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Licença: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227" y="1358452"/>
            <a:ext cx="9036423" cy="35089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1   -   A </a:t>
            </a:r>
            <a:r>
              <a:rPr lang="pt-BR" dirty="0"/>
              <a:t>liberdade de executar o programa, para qualquer propósito (liberdade nº 0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1026" name="Picture 2" descr="http://upload.wikimedia.org/wikipedia/commons/thumb/2/22/Heckert_GNU_white.svg/535px-Heckert_GNU_whi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0" y="4025852"/>
            <a:ext cx="2400300" cy="234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0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Licença: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2</a:t>
            </a:r>
            <a:r>
              <a:rPr lang="pt-BR" dirty="0" smtClean="0"/>
              <a:t>   </a:t>
            </a:r>
            <a:r>
              <a:rPr lang="pt-BR" dirty="0"/>
              <a:t>-   A liberdade de estudar como o programa funciona e adaptá-lo para as suas necessidades (liberdade nº 1). O acesso ao código-fonte é um pré-requisito para esta liberdade.</a:t>
            </a:r>
          </a:p>
        </p:txBody>
      </p:sp>
      <p:pic>
        <p:nvPicPr>
          <p:cNvPr id="9" name="Picture 2" descr="http://upload.wikimedia.org/wikipedia/commons/thumb/2/22/Heckert_GNU_white.svg/535px-Heckert_GNU_whi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0" y="4025852"/>
            <a:ext cx="2400300" cy="234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8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763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Licença: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371227" y="1282252"/>
            <a:ext cx="9036423" cy="3508977"/>
          </a:xfrm>
        </p:spPr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3</a:t>
            </a:r>
            <a:r>
              <a:rPr lang="pt-BR" dirty="0" smtClean="0"/>
              <a:t>  </a:t>
            </a:r>
            <a:r>
              <a:rPr lang="pt-BR" dirty="0"/>
              <a:t>-   A liberdade de redistribuir cópias de modo que você possa ajudar ao seu próximo (liberdade nº 2).</a:t>
            </a:r>
          </a:p>
        </p:txBody>
      </p:sp>
      <p:pic>
        <p:nvPicPr>
          <p:cNvPr id="6" name="Picture 2" descr="http://upload.wikimedia.org/wikipedia/commons/thumb/2/22/Heckert_GNU_white.svg/535px-Heckert_GNU_whi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0" y="4025852"/>
            <a:ext cx="2400300" cy="234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6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763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Licença: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371227" y="1142552"/>
            <a:ext cx="9036423" cy="3508977"/>
          </a:xfrm>
        </p:spPr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4	-   </a:t>
            </a:r>
            <a:r>
              <a:rPr lang="pt-BR" dirty="0"/>
              <a:t>A liberdade de aperfeiçoar o programa, e liberar os seus aperfeiçoamentos, de modo que toda a comunidade se </a:t>
            </a:r>
            <a:r>
              <a:rPr lang="pt-BR" dirty="0" smtClean="0"/>
              <a:t>beneficie </a:t>
            </a:r>
            <a:r>
              <a:rPr lang="pt-BR" dirty="0"/>
              <a:t>deles (liberdade nº 3). O acesso ao código-fonte é um pré-requisito para esta liberdade.</a:t>
            </a:r>
          </a:p>
        </p:txBody>
      </p:sp>
      <p:pic>
        <p:nvPicPr>
          <p:cNvPr id="6" name="Picture 2" descr="http://upload.wikimedia.org/wikipedia/commons/thumb/2/22/Heckert_GNU_white.svg/535px-Heckert_GNU_whi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0" y="4025852"/>
            <a:ext cx="2400300" cy="234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3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3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Kauê</a:t>
            </a:r>
            <a:r>
              <a:rPr lang="en-US" dirty="0" smtClean="0"/>
              <a:t> Fontes (</a:t>
            </a:r>
            <a:r>
              <a:rPr lang="en-US" dirty="0" smtClean="0">
                <a:hlinkClick r:id="rId2"/>
              </a:rPr>
              <a:t>https://github.com/kauefontes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George Bentes (</a:t>
            </a:r>
            <a:r>
              <a:rPr lang="en-US" dirty="0" smtClean="0">
                <a:hlinkClick r:id="rId3"/>
              </a:rPr>
              <a:t>https://github.com/geojabs</a:t>
            </a:r>
            <a:r>
              <a:rPr lang="en-US" dirty="0" smtClean="0"/>
              <a:t> )</a:t>
            </a:r>
          </a:p>
          <a:p>
            <a:r>
              <a:rPr lang="en-US" dirty="0" smtClean="0"/>
              <a:t>Deyvid Marinho (</a:t>
            </a:r>
            <a:r>
              <a:rPr lang="en-US" dirty="0" smtClean="0">
                <a:hlinkClick r:id="rId4"/>
              </a:rPr>
              <a:t>https://github.com/lemamon</a:t>
            </a:r>
            <a:r>
              <a:rPr lang="en-US" dirty="0" smtClean="0"/>
              <a:t> )</a:t>
            </a:r>
          </a:p>
          <a:p>
            <a:r>
              <a:rPr lang="en-US" dirty="0" smtClean="0"/>
              <a:t>Matheus Monte (</a:t>
            </a:r>
            <a:r>
              <a:rPr lang="en-US" dirty="0" smtClean="0">
                <a:hlinkClick r:id="rId5"/>
              </a:rPr>
              <a:t>https://github.com/matheusmonte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O que é o software?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Lib</a:t>
            </a:r>
            <a:r>
              <a:rPr lang="pt-BR" dirty="0" smtClean="0"/>
              <a:t> acadêmica – Suporte a desenvolvimento acadêmico.</a:t>
            </a:r>
          </a:p>
          <a:p>
            <a:r>
              <a:rPr lang="pt-BR" dirty="0" smtClean="0"/>
              <a:t>Trata arquivos e seus principais erros</a:t>
            </a:r>
          </a:p>
          <a:p>
            <a:r>
              <a:rPr lang="pt-BR" dirty="0" smtClean="0"/>
              <a:t>Implementa as principais estruturas de dados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9" y="4270374"/>
            <a:ext cx="4843462" cy="204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4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</a:t>
            </a:r>
            <a:r>
              <a:rPr lang="pt-BR" dirty="0" smtClean="0"/>
              <a:t>usa?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Acadêmicos; </a:t>
            </a:r>
            <a:endParaRPr lang="pt-BR" dirty="0"/>
          </a:p>
          <a:p>
            <a:r>
              <a:rPr lang="pt-BR" dirty="0" smtClean="0"/>
              <a:t>Pesquisadores.</a:t>
            </a:r>
          </a:p>
          <a:p>
            <a:r>
              <a:rPr lang="pt-BR" dirty="0" smtClean="0"/>
              <a:t>Público em geral.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0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0520" y="341864"/>
            <a:ext cx="9366325" cy="1143000"/>
          </a:xfrm>
        </p:spPr>
        <p:txBody>
          <a:bodyPr/>
          <a:lstStyle/>
          <a:p>
            <a:r>
              <a:rPr lang="pt-BR" dirty="0" smtClean="0"/>
              <a:t>Principais recursos: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530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err="1"/>
              <a:t>Open&amp;Read</a:t>
            </a:r>
            <a:r>
              <a:rPr lang="en-US" dirty="0"/>
              <a:t> File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/>
              <a:t>Write&amp;Close</a:t>
            </a:r>
            <a:r>
              <a:rPr lang="en-US" dirty="0"/>
              <a:t> File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Create File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Edit File Name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Delete File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Duplicate File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Capture Value from File</a:t>
            </a:r>
          </a:p>
          <a:p>
            <a:pPr>
              <a:buFont typeface="Wingdings" pitchFamily="2" charset="2"/>
              <a:buChar char="ü"/>
            </a:pP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845300" y="1863725"/>
            <a:ext cx="3530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dirty="0" smtClean="0"/>
              <a:t>Simple Queue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Duplicate Queue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Tree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Search in Queue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Binnary</a:t>
            </a:r>
            <a:r>
              <a:rPr lang="en-US" dirty="0" smtClean="0"/>
              <a:t> Search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Search in tree</a:t>
            </a:r>
          </a:p>
          <a:p>
            <a:pPr>
              <a:buFont typeface="Wingdings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5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4432300" y="4813300"/>
            <a:ext cx="3429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MainAccessLayer</a:t>
            </a:r>
            <a:r>
              <a:rPr lang="pt-BR" dirty="0" smtClean="0"/>
              <a:t>(</a:t>
            </a:r>
            <a:r>
              <a:rPr lang="pt-BR" dirty="0" err="1" smtClean="0"/>
              <a:t>Static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432300" y="5499100"/>
            <a:ext cx="3429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Application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048000" y="4051300"/>
            <a:ext cx="14605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FileManager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727200" y="3225800"/>
            <a:ext cx="1905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FileAccessLayer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27500" y="3225800"/>
            <a:ext cx="203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FileDataManager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97800" y="4019034"/>
            <a:ext cx="18923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SDataManager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287000" y="3593068"/>
            <a:ext cx="15367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SDataModel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721600" y="3193534"/>
            <a:ext cx="203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SDataGenerate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2679700" y="3777734"/>
            <a:ext cx="279400" cy="273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318000" y="3595132"/>
            <a:ext cx="190500" cy="367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3632200" y="4559300"/>
            <a:ext cx="685800" cy="438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7950200" y="4559300"/>
            <a:ext cx="3556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8521700" y="3595132"/>
            <a:ext cx="12700" cy="319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H="1" flipV="1">
            <a:off x="8890000" y="3595132"/>
            <a:ext cx="25400" cy="319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9867900" y="3410466"/>
            <a:ext cx="330200" cy="3443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de </a:t>
            </a:r>
            <a:r>
              <a:rPr lang="pt-BR" dirty="0" smtClean="0"/>
              <a:t>contribuição: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Controle de versão usando o </a:t>
            </a:r>
            <a:r>
              <a:rPr lang="pt-BR" dirty="0" err="1" smtClean="0"/>
              <a:t>Git</a:t>
            </a:r>
            <a:r>
              <a:rPr lang="pt-BR" dirty="0" smtClean="0"/>
              <a:t> através do </a:t>
            </a:r>
            <a:r>
              <a:rPr lang="pt-BR" dirty="0" err="1" smtClean="0"/>
              <a:t>GitHub</a:t>
            </a:r>
            <a:r>
              <a:rPr lang="pt-BR" dirty="0" smtClean="0"/>
              <a:t>;</a:t>
            </a:r>
          </a:p>
          <a:p>
            <a:r>
              <a:rPr lang="pt-BR" dirty="0" smtClean="0"/>
              <a:t>ALM controlado via ferramentas Web</a:t>
            </a:r>
          </a:p>
          <a:p>
            <a:r>
              <a:rPr lang="pt-BR" dirty="0" smtClean="0"/>
              <a:t>Código-fonte acessível;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53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Contribuições </a:t>
            </a:r>
            <a:r>
              <a:rPr lang="pt-BR" dirty="0" smtClean="0"/>
              <a:t>pretendidas: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Gerar uma </a:t>
            </a:r>
            <a:r>
              <a:rPr lang="pt-BR" dirty="0" err="1" smtClean="0"/>
              <a:t>lib</a:t>
            </a:r>
            <a:r>
              <a:rPr lang="pt-BR" dirty="0" smtClean="0"/>
              <a:t> acadêmica geral para a linguagem C++</a:t>
            </a:r>
          </a:p>
          <a:p>
            <a:r>
              <a:rPr lang="pt-BR" dirty="0" smtClean="0"/>
              <a:t>Primeiramente gerar  módulos de Arquivos e Estruturas de dados</a:t>
            </a:r>
          </a:p>
          <a:p>
            <a:r>
              <a:rPr lang="pt-BR" dirty="0" smtClean="0"/>
              <a:t>Receber posteriormente contribuições de cálculos científicos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0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Licença: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GNU GLP</a:t>
            </a:r>
          </a:p>
          <a:p>
            <a:pPr algn="just"/>
            <a:endParaRPr lang="pt-BR" dirty="0" smtClean="0"/>
          </a:p>
          <a:p>
            <a:pPr algn="just">
              <a:buFont typeface="Wingdings" pitchFamily="2" charset="2"/>
              <a:buChar char="ü"/>
            </a:pPr>
            <a:r>
              <a:rPr lang="pt-BR" dirty="0"/>
              <a:t>GNU General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License</a:t>
            </a:r>
            <a:r>
              <a:rPr lang="pt-BR" dirty="0"/>
              <a:t> </a:t>
            </a:r>
            <a:r>
              <a:rPr lang="pt-BR" dirty="0" smtClean="0"/>
              <a:t>;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/>
              <a:t>A GPL é a licença com maior utilização por parte de projetos de software </a:t>
            </a:r>
            <a:r>
              <a:rPr lang="pt-BR" dirty="0" smtClean="0"/>
              <a:t>livre;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 err="1" smtClean="0"/>
              <a:t>Kernel</a:t>
            </a:r>
            <a:r>
              <a:rPr lang="pt-BR" dirty="0" smtClean="0"/>
              <a:t> Linux;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 smtClean="0"/>
              <a:t>Wikipédia;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 smtClean="0"/>
              <a:t>4 Liberdades;</a:t>
            </a:r>
          </a:p>
        </p:txBody>
      </p:sp>
      <p:pic>
        <p:nvPicPr>
          <p:cNvPr id="1026" name="Picture 2" descr="http://upload.wikimedia.org/wikipedia/commons/thumb/2/22/Heckert_GNU_white.svg/535px-Heckert_GNU_whi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4152852"/>
            <a:ext cx="2400300" cy="234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5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182</TotalTime>
  <Words>277</Words>
  <Application>Microsoft Office PowerPoint</Application>
  <PresentationFormat>Personalizar</PresentationFormat>
  <Paragraphs>71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Austin</vt:lpstr>
      <vt:lpstr>DoYouKnowMarioLib  C++ API</vt:lpstr>
      <vt:lpstr>Equipe:</vt:lpstr>
      <vt:lpstr>O que é o software? </vt:lpstr>
      <vt:lpstr>Quem usa?</vt:lpstr>
      <vt:lpstr>Principais recursos:</vt:lpstr>
      <vt:lpstr>Arquitetura :</vt:lpstr>
      <vt:lpstr>Forma de contribuição:</vt:lpstr>
      <vt:lpstr>Contribuições pretendidas:</vt:lpstr>
      <vt:lpstr>Licença:</vt:lpstr>
      <vt:lpstr>Licença:</vt:lpstr>
      <vt:lpstr>Licença:</vt:lpstr>
      <vt:lpstr>Licença:</vt:lpstr>
      <vt:lpstr>Licença:</vt:lpstr>
      <vt:lpstr>Apresentação do PowerPoint</vt:lpstr>
    </vt:vector>
  </TitlesOfParts>
  <Company>Nokia Oyj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DoYouKnowMarioLib – C++ API</dc:title>
  <dc:creator>Monte Matheus (EXT-INdT/Manaus)</dc:creator>
  <cp:lastModifiedBy>Deyvid Marinho</cp:lastModifiedBy>
  <cp:revision>9</cp:revision>
  <dcterms:created xsi:type="dcterms:W3CDTF">2014-09-16T00:44:22Z</dcterms:created>
  <dcterms:modified xsi:type="dcterms:W3CDTF">2014-09-20T01:27:45Z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7666878b-2358-4c21-a8f8-324f8d1b15b3</vt:lpwstr>
  </property>
  <property fmtid="{D5CDD505-2E9C-101B-9397-08002B2CF9AE}" pid="3" name="NokiaConfidentiality">
    <vt:lpwstr>Company Confidential</vt:lpwstr>
  </property>
</Properties>
</file>