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0A97-C6FF-4D09-A442-1B2AF99BE8CC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48BE-D8CF-4DE4-8578-C95D2F1B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76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0A97-C6FF-4D09-A442-1B2AF99BE8CC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48BE-D8CF-4DE4-8578-C95D2F1B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11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0A97-C6FF-4D09-A442-1B2AF99BE8CC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48BE-D8CF-4DE4-8578-C95D2F1B388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639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0A97-C6FF-4D09-A442-1B2AF99BE8CC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48BE-D8CF-4DE4-8578-C95D2F1B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916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0A97-C6FF-4D09-A442-1B2AF99BE8CC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48BE-D8CF-4DE4-8578-C95D2F1B388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477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0A97-C6FF-4D09-A442-1B2AF99BE8CC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48BE-D8CF-4DE4-8578-C95D2F1B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022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0A97-C6FF-4D09-A442-1B2AF99BE8CC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48BE-D8CF-4DE4-8578-C95D2F1B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545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0A97-C6FF-4D09-A442-1B2AF99BE8CC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48BE-D8CF-4DE4-8578-C95D2F1B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6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0A97-C6FF-4D09-A442-1B2AF99BE8CC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48BE-D8CF-4DE4-8578-C95D2F1B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6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0A97-C6FF-4D09-A442-1B2AF99BE8CC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48BE-D8CF-4DE4-8578-C95D2F1B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65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0A97-C6FF-4D09-A442-1B2AF99BE8CC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48BE-D8CF-4DE4-8578-C95D2F1B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0A97-C6FF-4D09-A442-1B2AF99BE8CC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48BE-D8CF-4DE4-8578-C95D2F1B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1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0A97-C6FF-4D09-A442-1B2AF99BE8CC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48BE-D8CF-4DE4-8578-C95D2F1B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31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0A97-C6FF-4D09-A442-1B2AF99BE8CC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48BE-D8CF-4DE4-8578-C95D2F1B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1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0A97-C6FF-4D09-A442-1B2AF99BE8CC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48BE-D8CF-4DE4-8578-C95D2F1B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52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0A97-C6FF-4D09-A442-1B2AF99BE8CC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48BE-D8CF-4DE4-8578-C95D2F1B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95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60A97-C6FF-4D09-A442-1B2AF99BE8CC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FF48BE-D8CF-4DE4-8578-C95D2F1B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de LP1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Profº</a:t>
            </a:r>
            <a:r>
              <a:rPr lang="pt-BR" dirty="0"/>
              <a:t> Rodrigo H. Ramos</a:t>
            </a:r>
          </a:p>
        </p:txBody>
      </p:sp>
    </p:spTree>
    <p:extLst>
      <p:ext uri="{BB962C8B-B14F-4D97-AF65-F5344CB8AC3E}">
        <p14:creationId xmlns:p14="http://schemas.microsoft.com/office/powerpoint/2010/main" val="137815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Intenção do Trabalho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trabalho tem o objetivo de trabalhar a interdisciplinaridade entre LP1 e BD1.</a:t>
            </a:r>
          </a:p>
          <a:p>
            <a:r>
              <a:rPr lang="pt-BR" dirty="0"/>
              <a:t>Dado a exportação de duas tabelas do SGBD MySQL para o formato CSV, os alunos irão simular algumas consultas que serão vistas em SQL, utilizando a linguagem C.</a:t>
            </a:r>
          </a:p>
        </p:txBody>
      </p:sp>
    </p:spTree>
    <p:extLst>
      <p:ext uri="{BB962C8B-B14F-4D97-AF65-F5344CB8AC3E}">
        <p14:creationId xmlns:p14="http://schemas.microsoft.com/office/powerpoint/2010/main" val="198799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essa atividade iremos trabalhar com as entidades Funcionário e Departamento do modelo abaixo: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75" y="3000070"/>
            <a:ext cx="4916003" cy="35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8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50376"/>
            <a:ext cx="8596668" cy="5225632"/>
          </a:xfrm>
        </p:spPr>
        <p:txBody>
          <a:bodyPr/>
          <a:lstStyle/>
          <a:p>
            <a:r>
              <a:rPr lang="pt-BR" dirty="0"/>
              <a:t>A imagem abaixo demostra algumas </a:t>
            </a:r>
            <a:r>
              <a:rPr lang="pt-BR" dirty="0" err="1"/>
              <a:t>tuplas</a:t>
            </a:r>
            <a:r>
              <a:rPr lang="pt-BR" dirty="0"/>
              <a:t> da tabela Funcionário, já mapeada e </a:t>
            </a:r>
            <a:r>
              <a:rPr lang="pt-BR" dirty="0" err="1"/>
              <a:t>populada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41" y="2998541"/>
            <a:ext cx="7906853" cy="285789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937910" y="2201381"/>
            <a:ext cx="2237173" cy="3298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PK de funcionário</a:t>
            </a:r>
          </a:p>
        </p:txBody>
      </p:sp>
      <p:sp>
        <p:nvSpPr>
          <p:cNvPr id="6" name="Retângulo 5"/>
          <p:cNvSpPr/>
          <p:nvPr/>
        </p:nvSpPr>
        <p:spPr>
          <a:xfrm>
            <a:off x="7910003" y="1952168"/>
            <a:ext cx="2610035" cy="4049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FK de departamento. Relação Trabalhar</a:t>
            </a:r>
          </a:p>
        </p:txBody>
      </p:sp>
      <p:sp>
        <p:nvSpPr>
          <p:cNvPr id="7" name="Retângulo 6"/>
          <p:cNvSpPr/>
          <p:nvPr/>
        </p:nvSpPr>
        <p:spPr>
          <a:xfrm>
            <a:off x="5042518" y="2087539"/>
            <a:ext cx="2644276" cy="4842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FK de funcionário nele mesmo. Relação </a:t>
            </a:r>
            <a:r>
              <a:rPr lang="pt-BR" sz="1400" dirty="0" err="1"/>
              <a:t>Supervisonar</a:t>
            </a:r>
            <a:endParaRPr lang="pt-BR" sz="1400" dirty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1568209" y="2531198"/>
            <a:ext cx="0" cy="4673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7686793" y="2531198"/>
            <a:ext cx="0" cy="4673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8291744" y="2378889"/>
            <a:ext cx="0" cy="619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50376"/>
            <a:ext cx="8596668" cy="5225632"/>
          </a:xfrm>
        </p:spPr>
        <p:txBody>
          <a:bodyPr/>
          <a:lstStyle/>
          <a:p>
            <a:r>
              <a:rPr lang="pt-BR" dirty="0"/>
              <a:t>A imagem abaixo demostra algumas </a:t>
            </a:r>
            <a:r>
              <a:rPr lang="pt-BR" dirty="0" err="1"/>
              <a:t>tuplas</a:t>
            </a:r>
            <a:r>
              <a:rPr lang="pt-BR" dirty="0"/>
              <a:t> da tabela Departamento, já mapeada e </a:t>
            </a:r>
            <a:r>
              <a:rPr lang="pt-BR" dirty="0" err="1"/>
              <a:t>populada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37910" y="2201381"/>
            <a:ext cx="2237173" cy="3298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PK de departamento</a:t>
            </a:r>
          </a:p>
        </p:txBody>
      </p:sp>
      <p:sp>
        <p:nvSpPr>
          <p:cNvPr id="7" name="Retângulo 6"/>
          <p:cNvSpPr/>
          <p:nvPr/>
        </p:nvSpPr>
        <p:spPr>
          <a:xfrm>
            <a:off x="3435659" y="1823750"/>
            <a:ext cx="2644276" cy="4842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FK de funcionário. Relação Gerenciar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1568209" y="2531198"/>
            <a:ext cx="0" cy="4673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611942" y="2297526"/>
            <a:ext cx="0" cy="701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77" y="3081365"/>
            <a:ext cx="3848637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361619"/>
          </a:xfrm>
        </p:spPr>
        <p:txBody>
          <a:bodyPr/>
          <a:lstStyle/>
          <a:p>
            <a:r>
              <a:rPr lang="pt-BR" dirty="0"/>
              <a:t>O Arquivo “5 Trabalho </a:t>
            </a:r>
            <a:r>
              <a:rPr lang="pt-BR" dirty="0" err="1"/>
              <a:t>Arquivo.rar</a:t>
            </a:r>
            <a:r>
              <a:rPr lang="pt-BR" dirty="0"/>
              <a:t>” que está no </a:t>
            </a:r>
            <a:r>
              <a:rPr lang="pt-BR" dirty="0" err="1"/>
              <a:t>moodle</a:t>
            </a:r>
            <a:r>
              <a:rPr lang="pt-BR" dirty="0"/>
              <a:t> já contém as duas tabelas em CSV e arquivos .c e .h que transferem os dados dos arquivos CSV para dois vetores de estrutura.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87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36161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Utilizando seus conhecimento de programação e o </a:t>
            </a:r>
            <a:r>
              <a:rPr lang="pt-BR" sz="2400" b="1" dirty="0"/>
              <a:t>auxílio do professor</a:t>
            </a:r>
            <a:r>
              <a:rPr lang="pt-BR" dirty="0"/>
              <a:t>, realize as seguintes “consultas”:</a:t>
            </a:r>
          </a:p>
          <a:p>
            <a:pPr lvl="1"/>
            <a:r>
              <a:rPr lang="pt-BR" dirty="0"/>
              <a:t>A soma dos salários de todos os funcionários.</a:t>
            </a:r>
          </a:p>
          <a:p>
            <a:pPr lvl="1"/>
            <a:r>
              <a:rPr lang="pt-BR" dirty="0"/>
              <a:t>A media salarial de todos os funcionários.</a:t>
            </a:r>
          </a:p>
          <a:p>
            <a:pPr lvl="1"/>
            <a:r>
              <a:rPr lang="pt-BR" dirty="0"/>
              <a:t>Nome dos funcionário que trabalham no </a:t>
            </a:r>
            <a:r>
              <a:rPr lang="pt-BR" dirty="0" err="1"/>
              <a:t>Dep</a:t>
            </a:r>
            <a:r>
              <a:rPr lang="pt-BR" dirty="0"/>
              <a:t> </a:t>
            </a:r>
            <a:r>
              <a:rPr lang="pt-BR" dirty="0" err="1"/>
              <a:t>Eng</a:t>
            </a:r>
            <a:r>
              <a:rPr lang="pt-BR" dirty="0"/>
              <a:t> Software.</a:t>
            </a:r>
            <a:endParaRPr lang="pt-BR" u="sng" dirty="0"/>
          </a:p>
          <a:p>
            <a:pPr lvl="2"/>
            <a:r>
              <a:rPr lang="pt-BR" dirty="0"/>
              <a:t>Crie uma função que receba o nome do departamento e retorne o seu número.</a:t>
            </a:r>
          </a:p>
          <a:p>
            <a:pPr lvl="2"/>
            <a:r>
              <a:rPr lang="pt-BR" dirty="0"/>
              <a:t>Atenção que o nome passado na função tem que ser idêntico ao que está no vetor: “</a:t>
            </a:r>
            <a:r>
              <a:rPr lang="pt-BR" dirty="0" err="1"/>
              <a:t>Dep</a:t>
            </a:r>
            <a:r>
              <a:rPr lang="pt-BR" dirty="0"/>
              <a:t> </a:t>
            </a:r>
            <a:r>
              <a:rPr lang="pt-BR" dirty="0" err="1"/>
              <a:t>Eng</a:t>
            </a:r>
            <a:r>
              <a:rPr lang="pt-BR" dirty="0"/>
              <a:t> Software”. Utilize a função </a:t>
            </a:r>
            <a:r>
              <a:rPr lang="pt-BR" dirty="0" err="1"/>
              <a:t>strcomp</a:t>
            </a:r>
            <a:r>
              <a:rPr lang="pt-BR" dirty="0"/>
              <a:t> para comparar duas </a:t>
            </a:r>
            <a:r>
              <a:rPr lang="pt-BR" dirty="0" err="1"/>
              <a:t>strings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A media salarial dos funcionários que trabalham no </a:t>
            </a:r>
            <a:r>
              <a:rPr lang="pt-BR" dirty="0" err="1"/>
              <a:t>Dep</a:t>
            </a:r>
            <a:r>
              <a:rPr lang="pt-BR" dirty="0"/>
              <a:t> </a:t>
            </a:r>
            <a:r>
              <a:rPr lang="pt-BR" dirty="0" err="1"/>
              <a:t>Eng</a:t>
            </a:r>
            <a:r>
              <a:rPr lang="pt-BR" dirty="0"/>
              <a:t> Software.</a:t>
            </a:r>
          </a:p>
          <a:p>
            <a:pPr lvl="1"/>
            <a:r>
              <a:rPr lang="pt-BR" dirty="0"/>
              <a:t>A media salarial dos funcionários que trabalham no </a:t>
            </a:r>
            <a:r>
              <a:rPr lang="pt-BR" dirty="0" err="1"/>
              <a:t>Dep</a:t>
            </a:r>
            <a:r>
              <a:rPr lang="pt-BR" dirty="0"/>
              <a:t> </a:t>
            </a:r>
            <a:r>
              <a:rPr lang="pt-BR" dirty="0" err="1"/>
              <a:t>Computacao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A media salarial dos funcionários que trabalham no </a:t>
            </a:r>
            <a:r>
              <a:rPr lang="pt-BR" dirty="0" err="1"/>
              <a:t>Dep</a:t>
            </a:r>
            <a:r>
              <a:rPr lang="pt-BR" dirty="0"/>
              <a:t> IA.</a:t>
            </a:r>
          </a:p>
          <a:p>
            <a:pPr lvl="1"/>
            <a:r>
              <a:rPr lang="pt-BR" dirty="0"/>
              <a:t>Exiba o nome e o salário de dos funcionário por departamento, ou seja, primeiro exiba o nome e o salário de todos os funcionários do departamento 1, depois do departamento 2 e assim por diante</a:t>
            </a:r>
            <a:r>
              <a:rPr lang="pt-BR" dirty="0" smtClean="0"/>
              <a:t>.</a:t>
            </a:r>
          </a:p>
          <a:p>
            <a:pPr lvl="2"/>
            <a:r>
              <a:rPr lang="pt-BR" dirty="0" smtClean="0"/>
              <a:t>Pode percorrer os 10 departamentos manualmente, usando </a:t>
            </a:r>
            <a:r>
              <a:rPr lang="pt-BR" smtClean="0"/>
              <a:t>um for.</a:t>
            </a:r>
            <a:endParaRPr lang="pt-BR" dirty="0"/>
          </a:p>
          <a:p>
            <a:pPr lvl="1"/>
            <a:r>
              <a:rPr lang="pt-BR" dirty="0"/>
              <a:t>Escreva a saída de tudo que foi pedido acima em um arquivo de texto normal, chamado Resultado.txt.</a:t>
            </a:r>
          </a:p>
          <a:p>
            <a:pPr lvl="1"/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01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361619"/>
          </a:xfrm>
        </p:spPr>
        <p:txBody>
          <a:bodyPr>
            <a:normAutofit/>
          </a:bodyPr>
          <a:lstStyle/>
          <a:p>
            <a:r>
              <a:rPr lang="pt-BR" dirty="0"/>
              <a:t>A entrega será até antes da P1.</a:t>
            </a:r>
          </a:p>
          <a:p>
            <a:r>
              <a:rPr lang="pt-BR" dirty="0"/>
              <a:t>Faça um arquivo .</a:t>
            </a:r>
            <a:r>
              <a:rPr lang="pt-BR" dirty="0" err="1"/>
              <a:t>rar</a:t>
            </a:r>
            <a:r>
              <a:rPr lang="pt-BR" dirty="0"/>
              <a:t> contendo os arquivos que vieram no “5 Trabalho </a:t>
            </a:r>
            <a:r>
              <a:rPr lang="pt-BR" dirty="0" err="1"/>
              <a:t>Arquivo.rar</a:t>
            </a:r>
            <a:r>
              <a:rPr lang="pt-BR" dirty="0"/>
              <a:t>”, assim como qualquer outro arquivo .c ou .h que você tenha criado, não é obrigatório criar mais arquivos, envie também o arquivo Resultado.txt</a:t>
            </a:r>
          </a:p>
          <a:p>
            <a:r>
              <a:rPr lang="pt-BR" dirty="0"/>
              <a:t>Irei disponibilizar a minha versão do Resultado.txt para que vocês tenham uma referência.</a:t>
            </a:r>
          </a:p>
          <a:p>
            <a:r>
              <a:rPr lang="pt-BR" dirty="0"/>
              <a:t>Irei baixar o arquivo .</a:t>
            </a:r>
            <a:r>
              <a:rPr lang="pt-BR" dirty="0" err="1"/>
              <a:t>rar</a:t>
            </a:r>
            <a:r>
              <a:rPr lang="pt-BR" dirty="0"/>
              <a:t> que vocês mandarem, executar o </a:t>
            </a:r>
            <a:r>
              <a:rPr lang="pt-BR" dirty="0" err="1"/>
              <a:t>main.c</a:t>
            </a:r>
            <a:r>
              <a:rPr lang="pt-BR" dirty="0"/>
              <a:t> e comparar o Resultado.txt de cada um com o meu, além de olhar os arquivos .c</a:t>
            </a:r>
          </a:p>
          <a:p>
            <a:pPr marL="0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15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3616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29734" y="1422400"/>
            <a:ext cx="8596668" cy="536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Não deixem para a última hora.</a:t>
            </a:r>
          </a:p>
          <a:p>
            <a:r>
              <a:rPr lang="pt-BR" dirty="0"/>
              <a:t>Utilizem o tempo em sala para tirar dúvida.</a:t>
            </a:r>
          </a:p>
          <a:p>
            <a:r>
              <a:rPr lang="pt-BR" dirty="0"/>
              <a:t>Me procurem pessoalmente ou via e-mail.</a:t>
            </a:r>
          </a:p>
          <a:p>
            <a:r>
              <a:rPr lang="pt-BR" dirty="0"/>
              <a:t>Boa sorte </a:t>
            </a:r>
            <a:r>
              <a:rPr lang="pt-BR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Wingdings 3" charset="2"/>
              <a:buNone/>
            </a:pPr>
            <a:endParaRPr lang="pt-BR" dirty="0"/>
          </a:p>
          <a:p>
            <a:pPr marL="914400" lvl="2" indent="0">
              <a:buFont typeface="Wingdings 3" charset="2"/>
              <a:buNone/>
            </a:pPr>
            <a:endParaRPr lang="pt-BR" dirty="0"/>
          </a:p>
        </p:txBody>
      </p:sp>
      <p:pic>
        <p:nvPicPr>
          <p:cNvPr id="1026" name="Picture 2" descr="Resultado de imagem para einstein força de vont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150" y="3492241"/>
            <a:ext cx="5643035" cy="265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0527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496</Words>
  <Application>Microsoft Office PowerPoint</Application>
  <PresentationFormat>Ecrã Panorâmico</PresentationFormat>
  <Paragraphs>43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Facetado</vt:lpstr>
      <vt:lpstr>Trabalho de LP1</vt:lpstr>
      <vt:lpstr>Intenção do Trabalho</vt:lpstr>
      <vt:lpstr>Banco de Dados</vt:lpstr>
      <vt:lpstr>Banco de dados</vt:lpstr>
      <vt:lpstr>Banco de dados</vt:lpstr>
      <vt:lpstr>Linguagem C</vt:lpstr>
      <vt:lpstr>Linguagem C</vt:lpstr>
      <vt:lpstr>Entrega</vt:lpstr>
      <vt:lpstr>Considerações finais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LP1</dc:title>
  <dc:creator>Kraken Ultra</dc:creator>
  <cp:lastModifiedBy>Kraken Jr Reborn</cp:lastModifiedBy>
  <cp:revision>14</cp:revision>
  <dcterms:created xsi:type="dcterms:W3CDTF">2016-09-06T19:49:33Z</dcterms:created>
  <dcterms:modified xsi:type="dcterms:W3CDTF">2016-09-06T21:47:43Z</dcterms:modified>
</cp:coreProperties>
</file>