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284" r:id="rId5"/>
    <p:sldId id="272" r:id="rId6"/>
    <p:sldId id="258" r:id="rId7"/>
    <p:sldId id="275" r:id="rId8"/>
    <p:sldId id="286" r:id="rId9"/>
    <p:sldId id="263" r:id="rId10"/>
    <p:sldId id="259" r:id="rId11"/>
    <p:sldId id="281" r:id="rId12"/>
    <p:sldId id="273" r:id="rId13"/>
    <p:sldId id="274" r:id="rId14"/>
    <p:sldId id="278" r:id="rId15"/>
    <p:sldId id="283" r:id="rId16"/>
    <p:sldId id="279" r:id="rId17"/>
    <p:sldId id="266"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1"/>
    <a:srgbClr val="EAE6DE"/>
    <a:srgbClr val="FFFFFF"/>
    <a:srgbClr val="F7F5F5"/>
    <a:srgbClr val="E3E0E3"/>
    <a:srgbClr val="EAF6E1"/>
    <a:srgbClr val="D9D9D9"/>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A412A-26A1-406A-8E2B-73394540E002}" v="89" dt="2023-08-30T07:41:24.064"/>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85" autoAdjust="0"/>
    <p:restoredTop sz="90704" autoAdjust="0"/>
  </p:normalViewPr>
  <p:slideViewPr>
    <p:cSldViewPr snapToGrid="0">
      <p:cViewPr varScale="1">
        <p:scale>
          <a:sx n="111" d="100"/>
          <a:sy n="111" d="100"/>
        </p:scale>
        <p:origin x="516"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91B0A5-0162-4C6A-9B7A-C8B15F879B79}" type="doc">
      <dgm:prSet loTypeId="urn:microsoft.com/office/officeart/2018/2/layout/IconVerticalSolidList" loCatId="icon" qsTypeId="urn:microsoft.com/office/officeart/2005/8/quickstyle/simple1" qsCatId="simple" csTypeId="urn:microsoft.com/office/officeart/2005/8/colors/accent3_2" csCatId="accent3" phldr="1"/>
      <dgm:spPr/>
      <dgm:t>
        <a:bodyPr/>
        <a:lstStyle/>
        <a:p>
          <a:endParaRPr lang="en-US"/>
        </a:p>
      </dgm:t>
    </dgm:pt>
    <dgm:pt modelId="{62CA89BF-1C46-49F2-8C06-85F32BDFCAEB}">
      <dgm:prSet/>
      <dgm:spPr/>
      <dgm:t>
        <a:bodyPr/>
        <a:lstStyle/>
        <a:p>
          <a:r>
            <a:rPr lang="en-GB" baseline="0" dirty="0"/>
            <a:t>Too much space</a:t>
          </a:r>
          <a:endParaRPr lang="en-US" dirty="0"/>
        </a:p>
      </dgm:t>
    </dgm:pt>
    <dgm:pt modelId="{4CF193A1-1A66-4CD1-9934-25D81133014F}" type="parTrans" cxnId="{F7E0F95B-6798-4E6E-91C7-587E8F03A26A}">
      <dgm:prSet/>
      <dgm:spPr/>
      <dgm:t>
        <a:bodyPr/>
        <a:lstStyle/>
        <a:p>
          <a:endParaRPr lang="en-US"/>
        </a:p>
      </dgm:t>
    </dgm:pt>
    <dgm:pt modelId="{42BCDBE0-C57D-4198-BB0B-1BE7D1380EDC}" type="sibTrans" cxnId="{F7E0F95B-6798-4E6E-91C7-587E8F03A26A}">
      <dgm:prSet/>
      <dgm:spPr/>
      <dgm:t>
        <a:bodyPr/>
        <a:lstStyle/>
        <a:p>
          <a:endParaRPr lang="en-US"/>
        </a:p>
      </dgm:t>
    </dgm:pt>
    <dgm:pt modelId="{84829889-3C1E-497F-93E8-F4A0BADD22D3}">
      <dgm:prSet/>
      <dgm:spPr/>
      <dgm:t>
        <a:bodyPr/>
        <a:lstStyle/>
        <a:p>
          <a:r>
            <a:rPr lang="en-GB" baseline="0" dirty="0"/>
            <a:t>Not enough demand of retail to occupy the central city</a:t>
          </a:r>
          <a:endParaRPr lang="en-US" dirty="0"/>
        </a:p>
      </dgm:t>
    </dgm:pt>
    <dgm:pt modelId="{3EB20EDB-47E8-4DF7-B4E3-671198048279}" type="parTrans" cxnId="{9B416C4E-1EC5-4D63-8A03-EE38241585BE}">
      <dgm:prSet/>
      <dgm:spPr/>
      <dgm:t>
        <a:bodyPr/>
        <a:lstStyle/>
        <a:p>
          <a:endParaRPr lang="en-US"/>
        </a:p>
      </dgm:t>
    </dgm:pt>
    <dgm:pt modelId="{28E005DA-92AB-43B6-B1C0-63737F77A726}" type="sibTrans" cxnId="{9B416C4E-1EC5-4D63-8A03-EE38241585BE}">
      <dgm:prSet/>
      <dgm:spPr/>
      <dgm:t>
        <a:bodyPr/>
        <a:lstStyle/>
        <a:p>
          <a:endParaRPr lang="en-US"/>
        </a:p>
      </dgm:t>
    </dgm:pt>
    <dgm:pt modelId="{E8DFF890-507B-47BA-8565-7D37AA48EF34}">
      <dgm:prSet/>
      <dgm:spPr/>
      <dgm:t>
        <a:bodyPr/>
        <a:lstStyle/>
        <a:p>
          <a:r>
            <a:rPr lang="en-GB" baseline="0" dirty="0"/>
            <a:t>Time</a:t>
          </a:r>
          <a:endParaRPr lang="en-US" dirty="0"/>
        </a:p>
      </dgm:t>
    </dgm:pt>
    <dgm:pt modelId="{825809AD-ACD0-4C64-822D-EFA08B22FEAD}" type="parTrans" cxnId="{F68786B8-FAE6-4BF6-8B52-9AA2C06C0B1B}">
      <dgm:prSet/>
      <dgm:spPr/>
      <dgm:t>
        <a:bodyPr/>
        <a:lstStyle/>
        <a:p>
          <a:endParaRPr lang="en-US"/>
        </a:p>
      </dgm:t>
    </dgm:pt>
    <dgm:pt modelId="{B1E155A7-F97A-4F87-B5B2-8306DB96F7C4}" type="sibTrans" cxnId="{F68786B8-FAE6-4BF6-8B52-9AA2C06C0B1B}">
      <dgm:prSet/>
      <dgm:spPr/>
      <dgm:t>
        <a:bodyPr/>
        <a:lstStyle/>
        <a:p>
          <a:endParaRPr lang="en-US"/>
        </a:p>
      </dgm:t>
    </dgm:pt>
    <dgm:pt modelId="{B8248FF1-E42A-4207-B6F9-4438D0F4B35C}">
      <dgm:prSet/>
      <dgm:spPr/>
      <dgm:t>
        <a:bodyPr/>
        <a:lstStyle/>
        <a:p>
          <a:r>
            <a:rPr lang="en-GB" baseline="0"/>
            <a:t>Project was urgent, but too wide and complex</a:t>
          </a:r>
          <a:endParaRPr lang="en-US"/>
        </a:p>
      </dgm:t>
    </dgm:pt>
    <dgm:pt modelId="{D78103E8-3B35-46C9-8534-8049DE2F2C51}" type="parTrans" cxnId="{66F7C7B3-E7F7-44AF-940A-E4144E3E5164}">
      <dgm:prSet/>
      <dgm:spPr/>
      <dgm:t>
        <a:bodyPr/>
        <a:lstStyle/>
        <a:p>
          <a:endParaRPr lang="en-US"/>
        </a:p>
      </dgm:t>
    </dgm:pt>
    <dgm:pt modelId="{C1EFC0BC-F1ED-4516-987C-71F104E61029}" type="sibTrans" cxnId="{66F7C7B3-E7F7-44AF-940A-E4144E3E5164}">
      <dgm:prSet/>
      <dgm:spPr/>
      <dgm:t>
        <a:bodyPr/>
        <a:lstStyle/>
        <a:p>
          <a:endParaRPr lang="en-US"/>
        </a:p>
      </dgm:t>
    </dgm:pt>
    <dgm:pt modelId="{6045E69C-E21B-41A2-A347-E0966E7E3648}">
      <dgm:prSet/>
      <dgm:spPr/>
      <dgm:t>
        <a:bodyPr/>
        <a:lstStyle/>
        <a:p>
          <a:r>
            <a:rPr lang="en-GB" baseline="0" dirty="0"/>
            <a:t>Severe and widespread damage</a:t>
          </a:r>
          <a:endParaRPr lang="en-US" dirty="0"/>
        </a:p>
      </dgm:t>
    </dgm:pt>
    <dgm:pt modelId="{57F4D239-B99D-4C57-903C-022C6F774DFB}" type="parTrans" cxnId="{9A3AEC82-01C3-4BB5-A838-B3A6C995F383}">
      <dgm:prSet/>
      <dgm:spPr/>
      <dgm:t>
        <a:bodyPr/>
        <a:lstStyle/>
        <a:p>
          <a:endParaRPr lang="en-US"/>
        </a:p>
      </dgm:t>
    </dgm:pt>
    <dgm:pt modelId="{63EA9849-3FAF-4C92-822B-565A238DF180}" type="sibTrans" cxnId="{9A3AEC82-01C3-4BB5-A838-B3A6C995F383}">
      <dgm:prSet/>
      <dgm:spPr/>
      <dgm:t>
        <a:bodyPr/>
        <a:lstStyle/>
        <a:p>
          <a:endParaRPr lang="en-US"/>
        </a:p>
      </dgm:t>
    </dgm:pt>
    <dgm:pt modelId="{F8C4062D-3871-44F6-82C8-C24ABD12FE79}">
      <dgm:prSet/>
      <dgm:spPr/>
      <dgm:t>
        <a:bodyPr/>
        <a:lstStyle/>
        <a:p>
          <a:r>
            <a:rPr lang="en-GB" baseline="0" dirty="0"/>
            <a:t>Rebuild of large areas was required</a:t>
          </a:r>
          <a:endParaRPr lang="en-US" dirty="0"/>
        </a:p>
      </dgm:t>
    </dgm:pt>
    <dgm:pt modelId="{49F32E4E-8EE7-4F48-9B3A-4146B3C1A2EA}" type="parTrans" cxnId="{CCB92D5A-B6CC-4285-B328-2E54136E4298}">
      <dgm:prSet/>
      <dgm:spPr/>
      <dgm:t>
        <a:bodyPr/>
        <a:lstStyle/>
        <a:p>
          <a:endParaRPr lang="en-US"/>
        </a:p>
      </dgm:t>
    </dgm:pt>
    <dgm:pt modelId="{7B0F7A94-5BBC-4B58-AD4B-D8DFA99E53B0}" type="sibTrans" cxnId="{CCB92D5A-B6CC-4285-B328-2E54136E4298}">
      <dgm:prSet/>
      <dgm:spPr/>
      <dgm:t>
        <a:bodyPr/>
        <a:lstStyle/>
        <a:p>
          <a:endParaRPr lang="en-US"/>
        </a:p>
      </dgm:t>
    </dgm:pt>
    <dgm:pt modelId="{63E2A99E-ABC7-4B82-8AC8-E40F3910174E}">
      <dgm:prSet/>
      <dgm:spPr/>
      <dgm:t>
        <a:bodyPr/>
        <a:lstStyle/>
        <a:p>
          <a:r>
            <a:rPr lang="en-GB" baseline="0"/>
            <a:t>Attract investment</a:t>
          </a:r>
          <a:endParaRPr lang="en-US"/>
        </a:p>
      </dgm:t>
    </dgm:pt>
    <dgm:pt modelId="{C3FE15EB-1215-49BE-A69A-A776E8EC089C}" type="parTrans" cxnId="{043E3F73-E0A1-41BB-A905-86C6C92E94C9}">
      <dgm:prSet/>
      <dgm:spPr/>
      <dgm:t>
        <a:bodyPr/>
        <a:lstStyle/>
        <a:p>
          <a:endParaRPr lang="en-US"/>
        </a:p>
      </dgm:t>
    </dgm:pt>
    <dgm:pt modelId="{EA03A542-E47B-491E-B6B0-CC9CABF3DDCA}" type="sibTrans" cxnId="{043E3F73-E0A1-41BB-A905-86C6C92E94C9}">
      <dgm:prSet/>
      <dgm:spPr/>
      <dgm:t>
        <a:bodyPr/>
        <a:lstStyle/>
        <a:p>
          <a:endParaRPr lang="en-US"/>
        </a:p>
      </dgm:t>
    </dgm:pt>
    <dgm:pt modelId="{649AF6B3-77B6-4BD9-9723-D38F4337A91A}">
      <dgm:prSet/>
      <dgm:spPr/>
      <dgm:t>
        <a:bodyPr/>
        <a:lstStyle/>
        <a:p>
          <a:r>
            <a:rPr lang="en-GB" baseline="0"/>
            <a:t>Need of support and investment of private sector</a:t>
          </a:r>
          <a:endParaRPr lang="en-US"/>
        </a:p>
      </dgm:t>
    </dgm:pt>
    <dgm:pt modelId="{55F07C35-7850-45ED-B3E5-58E72C1B9816}" type="parTrans" cxnId="{43549F66-6300-4C22-88AB-FD8A8EC12E72}">
      <dgm:prSet/>
      <dgm:spPr/>
      <dgm:t>
        <a:bodyPr/>
        <a:lstStyle/>
        <a:p>
          <a:endParaRPr lang="en-US"/>
        </a:p>
      </dgm:t>
    </dgm:pt>
    <dgm:pt modelId="{27D62277-4838-41FF-91E5-E7824F74B685}" type="sibTrans" cxnId="{43549F66-6300-4C22-88AB-FD8A8EC12E72}">
      <dgm:prSet/>
      <dgm:spPr/>
      <dgm:t>
        <a:bodyPr/>
        <a:lstStyle/>
        <a:p>
          <a:endParaRPr lang="en-US"/>
        </a:p>
      </dgm:t>
    </dgm:pt>
    <dgm:pt modelId="{F6FE0300-5E36-4992-A732-1C755FA05AFB}">
      <dgm:prSet/>
      <dgm:spPr/>
      <dgm:t>
        <a:bodyPr/>
        <a:lstStyle/>
        <a:p>
          <a:r>
            <a:rPr lang="en-GB" baseline="0"/>
            <a:t>Multiple owners</a:t>
          </a:r>
          <a:endParaRPr lang="en-US"/>
        </a:p>
      </dgm:t>
    </dgm:pt>
    <dgm:pt modelId="{52CA1A5B-2512-406A-BB90-568D3FBBF2C3}" type="parTrans" cxnId="{8524D0A3-0A7A-41F0-A9F6-F7A17F8CD2BB}">
      <dgm:prSet/>
      <dgm:spPr/>
      <dgm:t>
        <a:bodyPr/>
        <a:lstStyle/>
        <a:p>
          <a:endParaRPr lang="en-US"/>
        </a:p>
      </dgm:t>
    </dgm:pt>
    <dgm:pt modelId="{D3591EF8-93FF-44FF-98C1-22F2B35B50F2}" type="sibTrans" cxnId="{8524D0A3-0A7A-41F0-A9F6-F7A17F8CD2BB}">
      <dgm:prSet/>
      <dgm:spPr/>
      <dgm:t>
        <a:bodyPr/>
        <a:lstStyle/>
        <a:p>
          <a:endParaRPr lang="en-US"/>
        </a:p>
      </dgm:t>
    </dgm:pt>
    <dgm:pt modelId="{F255E5CB-B313-4036-80B5-BC20E3084AAE}">
      <dgm:prSet/>
      <dgm:spPr/>
      <dgm:t>
        <a:bodyPr/>
        <a:lstStyle/>
        <a:p>
          <a:r>
            <a:rPr lang="en-GB" baseline="0" dirty="0"/>
            <a:t>Central city had multiple land owners, and project required coordinated design and collaboration</a:t>
          </a:r>
          <a:endParaRPr lang="en-US" dirty="0"/>
        </a:p>
      </dgm:t>
    </dgm:pt>
    <dgm:pt modelId="{8304004F-8E75-4961-8C12-55FC5E019B53}" type="parTrans" cxnId="{E45E3106-5671-466B-AD56-C3079643D446}">
      <dgm:prSet/>
      <dgm:spPr/>
      <dgm:t>
        <a:bodyPr/>
        <a:lstStyle/>
        <a:p>
          <a:endParaRPr lang="en-US"/>
        </a:p>
      </dgm:t>
    </dgm:pt>
    <dgm:pt modelId="{983995AE-1D12-4185-BA31-F0C8D5464A5E}" type="sibTrans" cxnId="{E45E3106-5671-466B-AD56-C3079643D446}">
      <dgm:prSet/>
      <dgm:spPr/>
      <dgm:t>
        <a:bodyPr/>
        <a:lstStyle/>
        <a:p>
          <a:endParaRPr lang="en-US"/>
        </a:p>
      </dgm:t>
    </dgm:pt>
    <dgm:pt modelId="{AA5DE491-7762-4A22-AE3F-683FBDF31D41}">
      <dgm:prSet/>
      <dgm:spPr/>
      <dgm:t>
        <a:bodyPr/>
        <a:lstStyle/>
        <a:p>
          <a:r>
            <a:rPr lang="en-GB" baseline="0" dirty="0"/>
            <a:t>East was more damaged than west</a:t>
          </a:r>
          <a:endParaRPr lang="en-US" dirty="0"/>
        </a:p>
      </dgm:t>
    </dgm:pt>
    <dgm:pt modelId="{FC147E7E-2CA8-45ED-81CD-6B4A9A01544D}" type="parTrans" cxnId="{CC2E0890-5617-4157-B075-85B14D3D3880}">
      <dgm:prSet/>
      <dgm:spPr/>
      <dgm:t>
        <a:bodyPr/>
        <a:lstStyle/>
        <a:p>
          <a:endParaRPr lang="en-US"/>
        </a:p>
      </dgm:t>
    </dgm:pt>
    <dgm:pt modelId="{9E9EAEA3-C6E9-4F28-9AF8-EB8C146FEF07}" type="sibTrans" cxnId="{CC2E0890-5617-4157-B075-85B14D3D3880}">
      <dgm:prSet/>
      <dgm:spPr/>
      <dgm:t>
        <a:bodyPr/>
        <a:lstStyle/>
        <a:p>
          <a:endParaRPr lang="en-US"/>
        </a:p>
      </dgm:t>
    </dgm:pt>
    <dgm:pt modelId="{68E949AB-99E1-4AD6-BEB6-A0C4EACAC401}">
      <dgm:prSet/>
      <dgm:spPr/>
      <dgm:t>
        <a:bodyPr/>
        <a:lstStyle/>
        <a:p>
          <a:r>
            <a:rPr lang="en-GB" baseline="0" dirty="0"/>
            <a:t>As a result, individual redevelopments may seem isolated until the overall progress</a:t>
          </a:r>
          <a:endParaRPr lang="en-US" dirty="0"/>
        </a:p>
      </dgm:t>
    </dgm:pt>
    <dgm:pt modelId="{665EDD57-79CD-4A5E-84CC-23396CFC34A6}" type="parTrans" cxnId="{87898754-C4E9-4AA0-944D-B1005C0F1844}">
      <dgm:prSet/>
      <dgm:spPr/>
      <dgm:t>
        <a:bodyPr/>
        <a:lstStyle/>
        <a:p>
          <a:endParaRPr lang="en-US"/>
        </a:p>
      </dgm:t>
    </dgm:pt>
    <dgm:pt modelId="{BB68DBA0-9800-4EA6-9048-9A182BCD7C16}" type="sibTrans" cxnId="{87898754-C4E9-4AA0-944D-B1005C0F1844}">
      <dgm:prSet/>
      <dgm:spPr/>
      <dgm:t>
        <a:bodyPr/>
        <a:lstStyle/>
        <a:p>
          <a:endParaRPr lang="en-US"/>
        </a:p>
      </dgm:t>
    </dgm:pt>
    <dgm:pt modelId="{F053F69B-BFD2-4341-90AB-59915772F51C}" type="pres">
      <dgm:prSet presAssocID="{7791B0A5-0162-4C6A-9B7A-C8B15F879B79}" presName="root" presStyleCnt="0">
        <dgm:presLayoutVars>
          <dgm:dir/>
          <dgm:resizeHandles val="exact"/>
        </dgm:presLayoutVars>
      </dgm:prSet>
      <dgm:spPr/>
    </dgm:pt>
    <dgm:pt modelId="{E12BAA8E-C980-4496-9028-7FE48EAAEA78}" type="pres">
      <dgm:prSet presAssocID="{62CA89BF-1C46-49F2-8C06-85F32BDFCAEB}" presName="compNode" presStyleCnt="0"/>
      <dgm:spPr/>
    </dgm:pt>
    <dgm:pt modelId="{7C3E61EF-7D36-416D-AD9A-8CE11E4C283D}" type="pres">
      <dgm:prSet presAssocID="{62CA89BF-1C46-49F2-8C06-85F32BDFCAEB}" presName="bgRect" presStyleLbl="bgShp" presStyleIdx="0" presStyleCnt="6"/>
      <dgm:spPr>
        <a:gradFill rotWithShape="0">
          <a:gsLst>
            <a:gs pos="100000">
              <a:srgbClr val="EAE6DE"/>
            </a:gs>
            <a:gs pos="0">
              <a:srgbClr val="E1E1E1"/>
            </a:gs>
          </a:gsLst>
          <a:lin ang="0" scaled="0"/>
        </a:gradFill>
        <a:ln>
          <a:gradFill>
            <a:gsLst>
              <a:gs pos="0">
                <a:schemeClr val="accent1">
                  <a:lumMod val="5000"/>
                  <a:lumOff val="95000"/>
                  <a:alpha val="0"/>
                </a:schemeClr>
              </a:gs>
              <a:gs pos="100000">
                <a:schemeClr val="tx1">
                  <a:alpha val="20000"/>
                </a:schemeClr>
              </a:gs>
            </a:gsLst>
            <a:lin ang="0" scaled="0"/>
          </a:gradFill>
        </a:ln>
      </dgm:spPr>
    </dgm:pt>
    <dgm:pt modelId="{1107726A-12ED-4E73-B1BD-36FE760F0C2F}" type="pres">
      <dgm:prSet presAssocID="{62CA89BF-1C46-49F2-8C06-85F32BDFCAE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re"/>
        </a:ext>
      </dgm:extLst>
    </dgm:pt>
    <dgm:pt modelId="{57DC291C-82D8-4DDB-82EC-9792C72C597A}" type="pres">
      <dgm:prSet presAssocID="{62CA89BF-1C46-49F2-8C06-85F32BDFCAEB}" presName="spaceRect" presStyleCnt="0"/>
      <dgm:spPr/>
    </dgm:pt>
    <dgm:pt modelId="{EF842EE9-9721-4E89-A6A2-26053DBBB558}" type="pres">
      <dgm:prSet presAssocID="{62CA89BF-1C46-49F2-8C06-85F32BDFCAEB}" presName="parTx" presStyleLbl="revTx" presStyleIdx="0" presStyleCnt="12">
        <dgm:presLayoutVars>
          <dgm:chMax val="0"/>
          <dgm:chPref val="0"/>
        </dgm:presLayoutVars>
      </dgm:prSet>
      <dgm:spPr/>
    </dgm:pt>
    <dgm:pt modelId="{621A4D36-25FF-45A6-8756-6374FFF8E7BE}" type="pres">
      <dgm:prSet presAssocID="{62CA89BF-1C46-49F2-8C06-85F32BDFCAEB}" presName="desTx" presStyleLbl="revTx" presStyleIdx="1" presStyleCnt="12">
        <dgm:presLayoutVars/>
      </dgm:prSet>
      <dgm:spPr/>
    </dgm:pt>
    <dgm:pt modelId="{51E59EE8-8FCD-4940-8E47-FE6F9DE54E24}" type="pres">
      <dgm:prSet presAssocID="{42BCDBE0-C57D-4198-BB0B-1BE7D1380EDC}" presName="sibTrans" presStyleCnt="0"/>
      <dgm:spPr/>
    </dgm:pt>
    <dgm:pt modelId="{777A97D4-0803-41FC-B474-544A0C87ED10}" type="pres">
      <dgm:prSet presAssocID="{E8DFF890-507B-47BA-8565-7D37AA48EF34}" presName="compNode" presStyleCnt="0"/>
      <dgm:spPr/>
    </dgm:pt>
    <dgm:pt modelId="{20DCC6EC-64DA-4DDB-8A6C-F7F6EC68108D}" type="pres">
      <dgm:prSet presAssocID="{E8DFF890-507B-47BA-8565-7D37AA48EF34}" presName="bgRect" presStyleLbl="bgShp" presStyleIdx="1" presStyleCnt="6"/>
      <dgm:spPr>
        <a:gradFill flip="none" rotWithShape="0">
          <a:gsLst>
            <a:gs pos="100000">
              <a:srgbClr val="EAE6DE"/>
            </a:gs>
            <a:gs pos="0">
              <a:srgbClr val="E1E1E1"/>
            </a:gs>
          </a:gsLst>
          <a:lin ang="0" scaled="0"/>
          <a:tileRect/>
        </a:gradFill>
        <a:ln>
          <a:gradFill>
            <a:gsLst>
              <a:gs pos="0">
                <a:schemeClr val="accent1">
                  <a:alpha val="0"/>
                  <a:lumMod val="23000"/>
                  <a:lumOff val="77000"/>
                </a:schemeClr>
              </a:gs>
              <a:gs pos="100000">
                <a:schemeClr val="tx1">
                  <a:alpha val="20000"/>
                </a:schemeClr>
              </a:gs>
            </a:gsLst>
            <a:lin ang="0" scaled="0"/>
          </a:gradFill>
        </a:ln>
      </dgm:spPr>
    </dgm:pt>
    <dgm:pt modelId="{A6B89817-5DA5-4EA5-A24C-FA7949270252}" type="pres">
      <dgm:prSet presAssocID="{E8DFF890-507B-47BA-8565-7D37AA48EF3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C1800957-20B3-48A5-AF98-D523D99B8ABA}" type="pres">
      <dgm:prSet presAssocID="{E8DFF890-507B-47BA-8565-7D37AA48EF34}" presName="spaceRect" presStyleCnt="0"/>
      <dgm:spPr/>
    </dgm:pt>
    <dgm:pt modelId="{2013B3D6-26A9-448A-A361-A64BE6338F95}" type="pres">
      <dgm:prSet presAssocID="{E8DFF890-507B-47BA-8565-7D37AA48EF34}" presName="parTx" presStyleLbl="revTx" presStyleIdx="2" presStyleCnt="12">
        <dgm:presLayoutVars>
          <dgm:chMax val="0"/>
          <dgm:chPref val="0"/>
        </dgm:presLayoutVars>
      </dgm:prSet>
      <dgm:spPr/>
    </dgm:pt>
    <dgm:pt modelId="{35D5FAAF-F223-41BE-A0F9-F90148DBC669}" type="pres">
      <dgm:prSet presAssocID="{E8DFF890-507B-47BA-8565-7D37AA48EF34}" presName="desTx" presStyleLbl="revTx" presStyleIdx="3" presStyleCnt="12">
        <dgm:presLayoutVars/>
      </dgm:prSet>
      <dgm:spPr/>
    </dgm:pt>
    <dgm:pt modelId="{6C31C10A-F7E3-4363-9BC8-37C9E6A829CB}" type="pres">
      <dgm:prSet presAssocID="{B1E155A7-F97A-4F87-B5B2-8306DB96F7C4}" presName="sibTrans" presStyleCnt="0"/>
      <dgm:spPr/>
    </dgm:pt>
    <dgm:pt modelId="{E33EB8F7-EA36-456C-BE49-9C942D43964D}" type="pres">
      <dgm:prSet presAssocID="{6045E69C-E21B-41A2-A347-E0966E7E3648}" presName="compNode" presStyleCnt="0"/>
      <dgm:spPr/>
    </dgm:pt>
    <dgm:pt modelId="{2863DB37-F636-4C2C-BFA2-9C45919DFC86}" type="pres">
      <dgm:prSet presAssocID="{6045E69C-E21B-41A2-A347-E0966E7E3648}" presName="bgRect" presStyleLbl="bgShp" presStyleIdx="2" presStyleCnt="6"/>
      <dgm:spPr>
        <a:gradFill rotWithShape="0">
          <a:gsLst>
            <a:gs pos="100000">
              <a:srgbClr val="EAE6DE"/>
            </a:gs>
            <a:gs pos="0">
              <a:srgbClr val="E1E1E1"/>
            </a:gs>
          </a:gsLst>
          <a:lin ang="0" scaled="0"/>
        </a:gradFill>
        <a:ln>
          <a:gradFill>
            <a:gsLst>
              <a:gs pos="0">
                <a:schemeClr val="accent1">
                  <a:lumMod val="5000"/>
                  <a:lumOff val="95000"/>
                  <a:alpha val="0"/>
                </a:schemeClr>
              </a:gs>
              <a:gs pos="100000">
                <a:schemeClr val="tx1">
                  <a:alpha val="20000"/>
                </a:schemeClr>
              </a:gs>
            </a:gsLst>
            <a:lin ang="0" scaled="0"/>
          </a:gradFill>
        </a:ln>
      </dgm:spPr>
    </dgm:pt>
    <dgm:pt modelId="{E14C4FBD-C288-46E2-947B-8B5A939C265E}" type="pres">
      <dgm:prSet presAssocID="{6045E69C-E21B-41A2-A347-E0966E7E364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arning"/>
        </a:ext>
      </dgm:extLst>
    </dgm:pt>
    <dgm:pt modelId="{DB81C636-66FD-418D-9130-8E14B9DB9EBE}" type="pres">
      <dgm:prSet presAssocID="{6045E69C-E21B-41A2-A347-E0966E7E3648}" presName="spaceRect" presStyleCnt="0"/>
      <dgm:spPr/>
    </dgm:pt>
    <dgm:pt modelId="{55F19380-CD66-4728-AD7E-0A1E3BADB5EB}" type="pres">
      <dgm:prSet presAssocID="{6045E69C-E21B-41A2-A347-E0966E7E3648}" presName="parTx" presStyleLbl="revTx" presStyleIdx="4" presStyleCnt="12">
        <dgm:presLayoutVars>
          <dgm:chMax val="0"/>
          <dgm:chPref val="0"/>
        </dgm:presLayoutVars>
      </dgm:prSet>
      <dgm:spPr/>
    </dgm:pt>
    <dgm:pt modelId="{36718FBC-3ABE-4635-9FB3-397261471C94}" type="pres">
      <dgm:prSet presAssocID="{6045E69C-E21B-41A2-A347-E0966E7E3648}" presName="desTx" presStyleLbl="revTx" presStyleIdx="5" presStyleCnt="12">
        <dgm:presLayoutVars/>
      </dgm:prSet>
      <dgm:spPr/>
    </dgm:pt>
    <dgm:pt modelId="{537A9FD1-6227-4627-96A3-DDC46B883D00}" type="pres">
      <dgm:prSet presAssocID="{63EA9849-3FAF-4C92-822B-565A238DF180}" presName="sibTrans" presStyleCnt="0"/>
      <dgm:spPr/>
    </dgm:pt>
    <dgm:pt modelId="{423A58FF-9CF8-43B7-AAA3-5A7C6FABF58C}" type="pres">
      <dgm:prSet presAssocID="{63E2A99E-ABC7-4B82-8AC8-E40F3910174E}" presName="compNode" presStyleCnt="0"/>
      <dgm:spPr/>
    </dgm:pt>
    <dgm:pt modelId="{0025A955-4E62-4317-BFC3-A32D5E042468}" type="pres">
      <dgm:prSet presAssocID="{63E2A99E-ABC7-4B82-8AC8-E40F3910174E}" presName="bgRect" presStyleLbl="bgShp" presStyleIdx="3" presStyleCnt="6"/>
      <dgm:spPr>
        <a:gradFill rotWithShape="0">
          <a:gsLst>
            <a:gs pos="100000">
              <a:srgbClr val="EAE6DE"/>
            </a:gs>
            <a:gs pos="0">
              <a:srgbClr val="E1E1E1"/>
            </a:gs>
          </a:gsLst>
          <a:lin ang="0" scaled="0"/>
        </a:gradFill>
        <a:ln>
          <a:gradFill>
            <a:gsLst>
              <a:gs pos="0">
                <a:schemeClr val="accent1">
                  <a:lumMod val="5000"/>
                  <a:lumOff val="95000"/>
                  <a:alpha val="0"/>
                </a:schemeClr>
              </a:gs>
              <a:gs pos="100000">
                <a:schemeClr val="tx1">
                  <a:alpha val="20000"/>
                </a:schemeClr>
              </a:gs>
            </a:gsLst>
            <a:lin ang="0" scaled="0"/>
          </a:gradFill>
        </a:ln>
      </dgm:spPr>
    </dgm:pt>
    <dgm:pt modelId="{C8D3925C-E2BF-4197-B326-0F7ACE1913DF}" type="pres">
      <dgm:prSet presAssocID="{63E2A99E-ABC7-4B82-8AC8-E40F3910174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5DAD6D0F-72AB-4196-ADC1-D2F2E0BCF584}" type="pres">
      <dgm:prSet presAssocID="{63E2A99E-ABC7-4B82-8AC8-E40F3910174E}" presName="spaceRect" presStyleCnt="0"/>
      <dgm:spPr/>
    </dgm:pt>
    <dgm:pt modelId="{1608ECB9-FA25-4306-8086-5256DA0524B1}" type="pres">
      <dgm:prSet presAssocID="{63E2A99E-ABC7-4B82-8AC8-E40F3910174E}" presName="parTx" presStyleLbl="revTx" presStyleIdx="6" presStyleCnt="12">
        <dgm:presLayoutVars>
          <dgm:chMax val="0"/>
          <dgm:chPref val="0"/>
        </dgm:presLayoutVars>
      </dgm:prSet>
      <dgm:spPr/>
    </dgm:pt>
    <dgm:pt modelId="{0778795F-9FED-4B69-9969-6F7A9A4CB770}" type="pres">
      <dgm:prSet presAssocID="{63E2A99E-ABC7-4B82-8AC8-E40F3910174E}" presName="desTx" presStyleLbl="revTx" presStyleIdx="7" presStyleCnt="12">
        <dgm:presLayoutVars/>
      </dgm:prSet>
      <dgm:spPr/>
    </dgm:pt>
    <dgm:pt modelId="{FE753CF4-237B-4D21-BCA6-BA5F8B8C5E7C}" type="pres">
      <dgm:prSet presAssocID="{EA03A542-E47B-491E-B6B0-CC9CABF3DDCA}" presName="sibTrans" presStyleCnt="0"/>
      <dgm:spPr/>
    </dgm:pt>
    <dgm:pt modelId="{F2E12F4D-9A8E-42EE-9CA6-7D99EBBE211F}" type="pres">
      <dgm:prSet presAssocID="{F6FE0300-5E36-4992-A732-1C755FA05AFB}" presName="compNode" presStyleCnt="0"/>
      <dgm:spPr/>
    </dgm:pt>
    <dgm:pt modelId="{34D330C3-DE53-4531-B678-1213FD39C796}" type="pres">
      <dgm:prSet presAssocID="{F6FE0300-5E36-4992-A732-1C755FA05AFB}" presName="bgRect" presStyleLbl="bgShp" presStyleIdx="4" presStyleCnt="6"/>
      <dgm:spPr>
        <a:gradFill rotWithShape="0">
          <a:gsLst>
            <a:gs pos="100000">
              <a:srgbClr val="EAE6DE"/>
            </a:gs>
            <a:gs pos="0">
              <a:srgbClr val="E1E1E1"/>
            </a:gs>
          </a:gsLst>
          <a:lin ang="0" scaled="0"/>
        </a:gradFill>
        <a:ln>
          <a:gradFill>
            <a:gsLst>
              <a:gs pos="0">
                <a:schemeClr val="bg1">
                  <a:alpha val="0"/>
                </a:schemeClr>
              </a:gs>
              <a:gs pos="100000">
                <a:schemeClr val="tx1">
                  <a:alpha val="20000"/>
                </a:schemeClr>
              </a:gs>
            </a:gsLst>
            <a:lin ang="0" scaled="0"/>
          </a:gradFill>
        </a:ln>
      </dgm:spPr>
    </dgm:pt>
    <dgm:pt modelId="{A40AD055-3D70-44DE-A00F-7A8ACA625239}" type="pres">
      <dgm:prSet presAssocID="{F6FE0300-5E36-4992-A732-1C755FA05AF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ity"/>
        </a:ext>
      </dgm:extLst>
    </dgm:pt>
    <dgm:pt modelId="{5333920A-7C54-42E2-A01B-91F76DE235E4}" type="pres">
      <dgm:prSet presAssocID="{F6FE0300-5E36-4992-A732-1C755FA05AFB}" presName="spaceRect" presStyleCnt="0"/>
      <dgm:spPr/>
    </dgm:pt>
    <dgm:pt modelId="{96228199-F4B6-4017-9F88-66F440D3C874}" type="pres">
      <dgm:prSet presAssocID="{F6FE0300-5E36-4992-A732-1C755FA05AFB}" presName="parTx" presStyleLbl="revTx" presStyleIdx="8" presStyleCnt="12">
        <dgm:presLayoutVars>
          <dgm:chMax val="0"/>
          <dgm:chPref val="0"/>
        </dgm:presLayoutVars>
      </dgm:prSet>
      <dgm:spPr/>
    </dgm:pt>
    <dgm:pt modelId="{44EAF2CD-E8C4-4204-9BAC-463CB61EFE43}" type="pres">
      <dgm:prSet presAssocID="{F6FE0300-5E36-4992-A732-1C755FA05AFB}" presName="desTx" presStyleLbl="revTx" presStyleIdx="9" presStyleCnt="12">
        <dgm:presLayoutVars/>
      </dgm:prSet>
      <dgm:spPr/>
    </dgm:pt>
    <dgm:pt modelId="{78124BC6-26C9-4462-9483-1CCC1CAE49A3}" type="pres">
      <dgm:prSet presAssocID="{D3591EF8-93FF-44FF-98C1-22F2B35B50F2}" presName="sibTrans" presStyleCnt="0"/>
      <dgm:spPr/>
    </dgm:pt>
    <dgm:pt modelId="{81EADCE7-6DB7-4D4A-9F3C-6E22C78FA634}" type="pres">
      <dgm:prSet presAssocID="{AA5DE491-7762-4A22-AE3F-683FBDF31D41}" presName="compNode" presStyleCnt="0"/>
      <dgm:spPr/>
    </dgm:pt>
    <dgm:pt modelId="{42489647-E145-4ECA-9813-7E0C2EC7F799}" type="pres">
      <dgm:prSet presAssocID="{AA5DE491-7762-4A22-AE3F-683FBDF31D41}" presName="bgRect" presStyleLbl="bgShp" presStyleIdx="5" presStyleCnt="6"/>
      <dgm:spPr>
        <a:gradFill rotWithShape="0">
          <a:gsLst>
            <a:gs pos="100000">
              <a:srgbClr val="EAE6DE"/>
            </a:gs>
            <a:gs pos="0">
              <a:srgbClr val="E1E1E1"/>
            </a:gs>
          </a:gsLst>
          <a:lin ang="0" scaled="0"/>
        </a:gradFill>
        <a:ln>
          <a:gradFill>
            <a:gsLst>
              <a:gs pos="0">
                <a:schemeClr val="bg1">
                  <a:lumMod val="91000"/>
                  <a:alpha val="0"/>
                </a:schemeClr>
              </a:gs>
              <a:gs pos="100000">
                <a:schemeClr val="tx1">
                  <a:alpha val="20000"/>
                </a:schemeClr>
              </a:gs>
            </a:gsLst>
            <a:lin ang="0" scaled="0"/>
          </a:gradFill>
        </a:ln>
      </dgm:spPr>
    </dgm:pt>
    <dgm:pt modelId="{CBB24B33-86EB-4CDB-9C92-48050A666688}" type="pres">
      <dgm:prSet presAssocID="{AA5DE491-7762-4A22-AE3F-683FBDF31D4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p compass"/>
        </a:ext>
      </dgm:extLst>
    </dgm:pt>
    <dgm:pt modelId="{4DEE63A9-3B36-471F-9F14-531261BE0AB8}" type="pres">
      <dgm:prSet presAssocID="{AA5DE491-7762-4A22-AE3F-683FBDF31D41}" presName="spaceRect" presStyleCnt="0"/>
      <dgm:spPr/>
    </dgm:pt>
    <dgm:pt modelId="{B4056C5D-58D0-4D98-A566-948A64B1B0BA}" type="pres">
      <dgm:prSet presAssocID="{AA5DE491-7762-4A22-AE3F-683FBDF31D41}" presName="parTx" presStyleLbl="revTx" presStyleIdx="10" presStyleCnt="12">
        <dgm:presLayoutVars>
          <dgm:chMax val="0"/>
          <dgm:chPref val="0"/>
        </dgm:presLayoutVars>
      </dgm:prSet>
      <dgm:spPr/>
    </dgm:pt>
    <dgm:pt modelId="{BA000562-BA6E-4F41-B903-932C591413D6}" type="pres">
      <dgm:prSet presAssocID="{AA5DE491-7762-4A22-AE3F-683FBDF31D41}" presName="desTx" presStyleLbl="revTx" presStyleIdx="11" presStyleCnt="12">
        <dgm:presLayoutVars/>
      </dgm:prSet>
      <dgm:spPr/>
    </dgm:pt>
  </dgm:ptLst>
  <dgm:cxnLst>
    <dgm:cxn modelId="{E45E3106-5671-466B-AD56-C3079643D446}" srcId="{F6FE0300-5E36-4992-A732-1C755FA05AFB}" destId="{F255E5CB-B313-4036-80B5-BC20E3084AAE}" srcOrd="0" destOrd="0" parTransId="{8304004F-8E75-4961-8C12-55FC5E019B53}" sibTransId="{983995AE-1D12-4185-BA31-F0C8D5464A5E}"/>
    <dgm:cxn modelId="{8CEF9015-F4A5-42D8-B62F-BC8796EC00DA}" type="presOf" srcId="{7791B0A5-0162-4C6A-9B7A-C8B15F879B79}" destId="{F053F69B-BFD2-4341-90AB-59915772F51C}" srcOrd="0" destOrd="0" presId="urn:microsoft.com/office/officeart/2018/2/layout/IconVerticalSolidList"/>
    <dgm:cxn modelId="{169E3619-7113-4D7A-88B8-C6F5726CC6CF}" type="presOf" srcId="{63E2A99E-ABC7-4B82-8AC8-E40F3910174E}" destId="{1608ECB9-FA25-4306-8086-5256DA0524B1}" srcOrd="0" destOrd="0" presId="urn:microsoft.com/office/officeart/2018/2/layout/IconVerticalSolidList"/>
    <dgm:cxn modelId="{31738819-F4BF-4EFC-BF1B-33504E692536}" type="presOf" srcId="{F6FE0300-5E36-4992-A732-1C755FA05AFB}" destId="{96228199-F4B6-4017-9F88-66F440D3C874}" srcOrd="0" destOrd="0" presId="urn:microsoft.com/office/officeart/2018/2/layout/IconVerticalSolidList"/>
    <dgm:cxn modelId="{1A8A2B3B-A418-4680-80FC-B6F08E61E51E}" type="presOf" srcId="{62CA89BF-1C46-49F2-8C06-85F32BDFCAEB}" destId="{EF842EE9-9721-4E89-A6A2-26053DBBB558}" srcOrd="0" destOrd="0" presId="urn:microsoft.com/office/officeart/2018/2/layout/IconVerticalSolidList"/>
    <dgm:cxn modelId="{EBD65D40-0E96-48CC-9DF3-435A48299FE0}" type="presOf" srcId="{649AF6B3-77B6-4BD9-9723-D38F4337A91A}" destId="{0778795F-9FED-4B69-9969-6F7A9A4CB770}" srcOrd="0" destOrd="0" presId="urn:microsoft.com/office/officeart/2018/2/layout/IconVerticalSolidList"/>
    <dgm:cxn modelId="{F7E0F95B-6798-4E6E-91C7-587E8F03A26A}" srcId="{7791B0A5-0162-4C6A-9B7A-C8B15F879B79}" destId="{62CA89BF-1C46-49F2-8C06-85F32BDFCAEB}" srcOrd="0" destOrd="0" parTransId="{4CF193A1-1A66-4CD1-9934-25D81133014F}" sibTransId="{42BCDBE0-C57D-4198-BB0B-1BE7D1380EDC}"/>
    <dgm:cxn modelId="{43549F66-6300-4C22-88AB-FD8A8EC12E72}" srcId="{63E2A99E-ABC7-4B82-8AC8-E40F3910174E}" destId="{649AF6B3-77B6-4BD9-9723-D38F4337A91A}" srcOrd="0" destOrd="0" parTransId="{55F07C35-7850-45ED-B3E5-58E72C1B9816}" sibTransId="{27D62277-4838-41FF-91E5-E7824F74B685}"/>
    <dgm:cxn modelId="{C129F547-5089-444C-9302-5928E1210CB7}" type="presOf" srcId="{E8DFF890-507B-47BA-8565-7D37AA48EF34}" destId="{2013B3D6-26A9-448A-A361-A64BE6338F95}" srcOrd="0" destOrd="0" presId="urn:microsoft.com/office/officeart/2018/2/layout/IconVerticalSolidList"/>
    <dgm:cxn modelId="{B0029249-C098-45A9-95B0-E1F290D607B5}" type="presOf" srcId="{84829889-3C1E-497F-93E8-F4A0BADD22D3}" destId="{621A4D36-25FF-45A6-8756-6374FFF8E7BE}" srcOrd="0" destOrd="0" presId="urn:microsoft.com/office/officeart/2018/2/layout/IconVerticalSolidList"/>
    <dgm:cxn modelId="{9B416C4E-1EC5-4D63-8A03-EE38241585BE}" srcId="{62CA89BF-1C46-49F2-8C06-85F32BDFCAEB}" destId="{84829889-3C1E-497F-93E8-F4A0BADD22D3}" srcOrd="0" destOrd="0" parTransId="{3EB20EDB-47E8-4DF7-B4E3-671198048279}" sibTransId="{28E005DA-92AB-43B6-B1C0-63737F77A726}"/>
    <dgm:cxn modelId="{043E3F73-E0A1-41BB-A905-86C6C92E94C9}" srcId="{7791B0A5-0162-4C6A-9B7A-C8B15F879B79}" destId="{63E2A99E-ABC7-4B82-8AC8-E40F3910174E}" srcOrd="3" destOrd="0" parTransId="{C3FE15EB-1215-49BE-A69A-A776E8EC089C}" sibTransId="{EA03A542-E47B-491E-B6B0-CC9CABF3DDCA}"/>
    <dgm:cxn modelId="{87898754-C4E9-4AA0-944D-B1005C0F1844}" srcId="{AA5DE491-7762-4A22-AE3F-683FBDF31D41}" destId="{68E949AB-99E1-4AD6-BEB6-A0C4EACAC401}" srcOrd="0" destOrd="0" parTransId="{665EDD57-79CD-4A5E-84CC-23396CFC34A6}" sibTransId="{BB68DBA0-9800-4EA6-9048-9A182BCD7C16}"/>
    <dgm:cxn modelId="{CCB92D5A-B6CC-4285-B328-2E54136E4298}" srcId="{6045E69C-E21B-41A2-A347-E0966E7E3648}" destId="{F8C4062D-3871-44F6-82C8-C24ABD12FE79}" srcOrd="0" destOrd="0" parTransId="{49F32E4E-8EE7-4F48-9B3A-4146B3C1A2EA}" sibTransId="{7B0F7A94-5BBC-4B58-AD4B-D8DFA99E53B0}"/>
    <dgm:cxn modelId="{9A3AEC82-01C3-4BB5-A838-B3A6C995F383}" srcId="{7791B0A5-0162-4C6A-9B7A-C8B15F879B79}" destId="{6045E69C-E21B-41A2-A347-E0966E7E3648}" srcOrd="2" destOrd="0" parTransId="{57F4D239-B99D-4C57-903C-022C6F774DFB}" sibTransId="{63EA9849-3FAF-4C92-822B-565A238DF180}"/>
    <dgm:cxn modelId="{CC2E0890-5617-4157-B075-85B14D3D3880}" srcId="{7791B0A5-0162-4C6A-9B7A-C8B15F879B79}" destId="{AA5DE491-7762-4A22-AE3F-683FBDF31D41}" srcOrd="5" destOrd="0" parTransId="{FC147E7E-2CA8-45ED-81CD-6B4A9A01544D}" sibTransId="{9E9EAEA3-C6E9-4F28-9AF8-EB8C146FEF07}"/>
    <dgm:cxn modelId="{B961D290-006D-4337-97DC-095B13F58251}" type="presOf" srcId="{AA5DE491-7762-4A22-AE3F-683FBDF31D41}" destId="{B4056C5D-58D0-4D98-A566-948A64B1B0BA}" srcOrd="0" destOrd="0" presId="urn:microsoft.com/office/officeart/2018/2/layout/IconVerticalSolidList"/>
    <dgm:cxn modelId="{5D25039E-3AC5-4C95-88A0-D9B2CF8BADFC}" type="presOf" srcId="{B8248FF1-E42A-4207-B6F9-4438D0F4B35C}" destId="{35D5FAAF-F223-41BE-A0F9-F90148DBC669}" srcOrd="0" destOrd="0" presId="urn:microsoft.com/office/officeart/2018/2/layout/IconVerticalSolidList"/>
    <dgm:cxn modelId="{8524D0A3-0A7A-41F0-A9F6-F7A17F8CD2BB}" srcId="{7791B0A5-0162-4C6A-9B7A-C8B15F879B79}" destId="{F6FE0300-5E36-4992-A732-1C755FA05AFB}" srcOrd="4" destOrd="0" parTransId="{52CA1A5B-2512-406A-BB90-568D3FBBF2C3}" sibTransId="{D3591EF8-93FF-44FF-98C1-22F2B35B50F2}"/>
    <dgm:cxn modelId="{66F7C7B3-E7F7-44AF-940A-E4144E3E5164}" srcId="{E8DFF890-507B-47BA-8565-7D37AA48EF34}" destId="{B8248FF1-E42A-4207-B6F9-4438D0F4B35C}" srcOrd="0" destOrd="0" parTransId="{D78103E8-3B35-46C9-8534-8049DE2F2C51}" sibTransId="{C1EFC0BC-F1ED-4516-987C-71F104E61029}"/>
    <dgm:cxn modelId="{158BCEB4-BDE6-4ED7-B035-6F5F20C35D9A}" type="presOf" srcId="{F255E5CB-B313-4036-80B5-BC20E3084AAE}" destId="{44EAF2CD-E8C4-4204-9BAC-463CB61EFE43}" srcOrd="0" destOrd="0" presId="urn:microsoft.com/office/officeart/2018/2/layout/IconVerticalSolidList"/>
    <dgm:cxn modelId="{F68786B8-FAE6-4BF6-8B52-9AA2C06C0B1B}" srcId="{7791B0A5-0162-4C6A-9B7A-C8B15F879B79}" destId="{E8DFF890-507B-47BA-8565-7D37AA48EF34}" srcOrd="1" destOrd="0" parTransId="{825809AD-ACD0-4C64-822D-EFA08B22FEAD}" sibTransId="{B1E155A7-F97A-4F87-B5B2-8306DB96F7C4}"/>
    <dgm:cxn modelId="{34CF7FBB-942A-4A8A-B0C4-5D7A903A51A5}" type="presOf" srcId="{68E949AB-99E1-4AD6-BEB6-A0C4EACAC401}" destId="{BA000562-BA6E-4F41-B903-932C591413D6}" srcOrd="0" destOrd="0" presId="urn:microsoft.com/office/officeart/2018/2/layout/IconVerticalSolidList"/>
    <dgm:cxn modelId="{9256DFBF-E91B-4F28-88B6-5F779043996D}" type="presOf" srcId="{6045E69C-E21B-41A2-A347-E0966E7E3648}" destId="{55F19380-CD66-4728-AD7E-0A1E3BADB5EB}" srcOrd="0" destOrd="0" presId="urn:microsoft.com/office/officeart/2018/2/layout/IconVerticalSolidList"/>
    <dgm:cxn modelId="{9E4032ED-BFA6-4415-B73D-CB2F688663C2}" type="presOf" srcId="{F8C4062D-3871-44F6-82C8-C24ABD12FE79}" destId="{36718FBC-3ABE-4635-9FB3-397261471C94}" srcOrd="0" destOrd="0" presId="urn:microsoft.com/office/officeart/2018/2/layout/IconVerticalSolidList"/>
    <dgm:cxn modelId="{4BEB1966-C4AE-4E57-81EC-FCFC453A0A17}" type="presParOf" srcId="{F053F69B-BFD2-4341-90AB-59915772F51C}" destId="{E12BAA8E-C980-4496-9028-7FE48EAAEA78}" srcOrd="0" destOrd="0" presId="urn:microsoft.com/office/officeart/2018/2/layout/IconVerticalSolidList"/>
    <dgm:cxn modelId="{BC152ED7-C88D-4FCB-8F44-65AC1B7EA6C8}" type="presParOf" srcId="{E12BAA8E-C980-4496-9028-7FE48EAAEA78}" destId="{7C3E61EF-7D36-416D-AD9A-8CE11E4C283D}" srcOrd="0" destOrd="0" presId="urn:microsoft.com/office/officeart/2018/2/layout/IconVerticalSolidList"/>
    <dgm:cxn modelId="{7EA54A2F-9C44-455A-9070-DC1F86B6C303}" type="presParOf" srcId="{E12BAA8E-C980-4496-9028-7FE48EAAEA78}" destId="{1107726A-12ED-4E73-B1BD-36FE760F0C2F}" srcOrd="1" destOrd="0" presId="urn:microsoft.com/office/officeart/2018/2/layout/IconVerticalSolidList"/>
    <dgm:cxn modelId="{51744B39-D1B4-41AC-A0A5-603984DA92C1}" type="presParOf" srcId="{E12BAA8E-C980-4496-9028-7FE48EAAEA78}" destId="{57DC291C-82D8-4DDB-82EC-9792C72C597A}" srcOrd="2" destOrd="0" presId="urn:microsoft.com/office/officeart/2018/2/layout/IconVerticalSolidList"/>
    <dgm:cxn modelId="{1C7B2CEE-A878-42FA-8336-B2A7C985F885}" type="presParOf" srcId="{E12BAA8E-C980-4496-9028-7FE48EAAEA78}" destId="{EF842EE9-9721-4E89-A6A2-26053DBBB558}" srcOrd="3" destOrd="0" presId="urn:microsoft.com/office/officeart/2018/2/layout/IconVerticalSolidList"/>
    <dgm:cxn modelId="{744D849E-2ACB-4594-9154-61FE878233D9}" type="presParOf" srcId="{E12BAA8E-C980-4496-9028-7FE48EAAEA78}" destId="{621A4D36-25FF-45A6-8756-6374FFF8E7BE}" srcOrd="4" destOrd="0" presId="urn:microsoft.com/office/officeart/2018/2/layout/IconVerticalSolidList"/>
    <dgm:cxn modelId="{BAB8736C-E589-495F-8548-AD33BEA5A68B}" type="presParOf" srcId="{F053F69B-BFD2-4341-90AB-59915772F51C}" destId="{51E59EE8-8FCD-4940-8E47-FE6F9DE54E24}" srcOrd="1" destOrd="0" presId="urn:microsoft.com/office/officeart/2018/2/layout/IconVerticalSolidList"/>
    <dgm:cxn modelId="{23C1D47A-7977-4868-8C77-A52F8E61F7B8}" type="presParOf" srcId="{F053F69B-BFD2-4341-90AB-59915772F51C}" destId="{777A97D4-0803-41FC-B474-544A0C87ED10}" srcOrd="2" destOrd="0" presId="urn:microsoft.com/office/officeart/2018/2/layout/IconVerticalSolidList"/>
    <dgm:cxn modelId="{837FF7C4-402B-4BEE-B128-B648F650DE46}" type="presParOf" srcId="{777A97D4-0803-41FC-B474-544A0C87ED10}" destId="{20DCC6EC-64DA-4DDB-8A6C-F7F6EC68108D}" srcOrd="0" destOrd="0" presId="urn:microsoft.com/office/officeart/2018/2/layout/IconVerticalSolidList"/>
    <dgm:cxn modelId="{7B14EC2D-4D8F-4BA5-AC14-1F3EE9F662EE}" type="presParOf" srcId="{777A97D4-0803-41FC-B474-544A0C87ED10}" destId="{A6B89817-5DA5-4EA5-A24C-FA7949270252}" srcOrd="1" destOrd="0" presId="urn:microsoft.com/office/officeart/2018/2/layout/IconVerticalSolidList"/>
    <dgm:cxn modelId="{15DC1CF2-B4D8-4328-A4D6-0D98455EA8AD}" type="presParOf" srcId="{777A97D4-0803-41FC-B474-544A0C87ED10}" destId="{C1800957-20B3-48A5-AF98-D523D99B8ABA}" srcOrd="2" destOrd="0" presId="urn:microsoft.com/office/officeart/2018/2/layout/IconVerticalSolidList"/>
    <dgm:cxn modelId="{F688CBA7-906A-478B-8F86-29785CEA7364}" type="presParOf" srcId="{777A97D4-0803-41FC-B474-544A0C87ED10}" destId="{2013B3D6-26A9-448A-A361-A64BE6338F95}" srcOrd="3" destOrd="0" presId="urn:microsoft.com/office/officeart/2018/2/layout/IconVerticalSolidList"/>
    <dgm:cxn modelId="{4E725379-4315-4D74-9C5B-B555B8158E39}" type="presParOf" srcId="{777A97D4-0803-41FC-B474-544A0C87ED10}" destId="{35D5FAAF-F223-41BE-A0F9-F90148DBC669}" srcOrd="4" destOrd="0" presId="urn:microsoft.com/office/officeart/2018/2/layout/IconVerticalSolidList"/>
    <dgm:cxn modelId="{8DA17B5C-3962-4CF5-8D3C-E12D13F79A78}" type="presParOf" srcId="{F053F69B-BFD2-4341-90AB-59915772F51C}" destId="{6C31C10A-F7E3-4363-9BC8-37C9E6A829CB}" srcOrd="3" destOrd="0" presId="urn:microsoft.com/office/officeart/2018/2/layout/IconVerticalSolidList"/>
    <dgm:cxn modelId="{FADE1CFF-E496-4AEE-B043-E2708952A70F}" type="presParOf" srcId="{F053F69B-BFD2-4341-90AB-59915772F51C}" destId="{E33EB8F7-EA36-456C-BE49-9C942D43964D}" srcOrd="4" destOrd="0" presId="urn:microsoft.com/office/officeart/2018/2/layout/IconVerticalSolidList"/>
    <dgm:cxn modelId="{1B3F3A58-642A-483B-9F01-52C735FB7D84}" type="presParOf" srcId="{E33EB8F7-EA36-456C-BE49-9C942D43964D}" destId="{2863DB37-F636-4C2C-BFA2-9C45919DFC86}" srcOrd="0" destOrd="0" presId="urn:microsoft.com/office/officeart/2018/2/layout/IconVerticalSolidList"/>
    <dgm:cxn modelId="{5A16DC74-D731-4B3E-B6BA-C9BFDD408856}" type="presParOf" srcId="{E33EB8F7-EA36-456C-BE49-9C942D43964D}" destId="{E14C4FBD-C288-46E2-947B-8B5A939C265E}" srcOrd="1" destOrd="0" presId="urn:microsoft.com/office/officeart/2018/2/layout/IconVerticalSolidList"/>
    <dgm:cxn modelId="{45D89A63-27A5-4492-9AA6-CF8B20D79C1A}" type="presParOf" srcId="{E33EB8F7-EA36-456C-BE49-9C942D43964D}" destId="{DB81C636-66FD-418D-9130-8E14B9DB9EBE}" srcOrd="2" destOrd="0" presId="urn:microsoft.com/office/officeart/2018/2/layout/IconVerticalSolidList"/>
    <dgm:cxn modelId="{B4163B24-9753-438C-BEFF-9950694435FF}" type="presParOf" srcId="{E33EB8F7-EA36-456C-BE49-9C942D43964D}" destId="{55F19380-CD66-4728-AD7E-0A1E3BADB5EB}" srcOrd="3" destOrd="0" presId="urn:microsoft.com/office/officeart/2018/2/layout/IconVerticalSolidList"/>
    <dgm:cxn modelId="{58611D93-28C0-4131-8229-31BE246B9B37}" type="presParOf" srcId="{E33EB8F7-EA36-456C-BE49-9C942D43964D}" destId="{36718FBC-3ABE-4635-9FB3-397261471C94}" srcOrd="4" destOrd="0" presId="urn:microsoft.com/office/officeart/2018/2/layout/IconVerticalSolidList"/>
    <dgm:cxn modelId="{07FAA316-356C-41EC-8CA6-2F5FA5C81363}" type="presParOf" srcId="{F053F69B-BFD2-4341-90AB-59915772F51C}" destId="{537A9FD1-6227-4627-96A3-DDC46B883D00}" srcOrd="5" destOrd="0" presId="urn:microsoft.com/office/officeart/2018/2/layout/IconVerticalSolidList"/>
    <dgm:cxn modelId="{CCC98045-90DF-400B-A2E4-4F11950A8C90}" type="presParOf" srcId="{F053F69B-BFD2-4341-90AB-59915772F51C}" destId="{423A58FF-9CF8-43B7-AAA3-5A7C6FABF58C}" srcOrd="6" destOrd="0" presId="urn:microsoft.com/office/officeart/2018/2/layout/IconVerticalSolidList"/>
    <dgm:cxn modelId="{7976385A-F2F3-4952-BE23-8B073D4E4D44}" type="presParOf" srcId="{423A58FF-9CF8-43B7-AAA3-5A7C6FABF58C}" destId="{0025A955-4E62-4317-BFC3-A32D5E042468}" srcOrd="0" destOrd="0" presId="urn:microsoft.com/office/officeart/2018/2/layout/IconVerticalSolidList"/>
    <dgm:cxn modelId="{97B4C7CD-C4B3-4E68-93BA-2DB90A40DAD8}" type="presParOf" srcId="{423A58FF-9CF8-43B7-AAA3-5A7C6FABF58C}" destId="{C8D3925C-E2BF-4197-B326-0F7ACE1913DF}" srcOrd="1" destOrd="0" presId="urn:microsoft.com/office/officeart/2018/2/layout/IconVerticalSolidList"/>
    <dgm:cxn modelId="{8DD9C227-72D7-4920-9F32-F2D60CDB1607}" type="presParOf" srcId="{423A58FF-9CF8-43B7-AAA3-5A7C6FABF58C}" destId="{5DAD6D0F-72AB-4196-ADC1-D2F2E0BCF584}" srcOrd="2" destOrd="0" presId="urn:microsoft.com/office/officeart/2018/2/layout/IconVerticalSolidList"/>
    <dgm:cxn modelId="{E8BD5462-F6DB-4DB6-96F9-E3331FA667F6}" type="presParOf" srcId="{423A58FF-9CF8-43B7-AAA3-5A7C6FABF58C}" destId="{1608ECB9-FA25-4306-8086-5256DA0524B1}" srcOrd="3" destOrd="0" presId="urn:microsoft.com/office/officeart/2018/2/layout/IconVerticalSolidList"/>
    <dgm:cxn modelId="{F3681408-DEF6-4F53-8C29-54FC47C128FD}" type="presParOf" srcId="{423A58FF-9CF8-43B7-AAA3-5A7C6FABF58C}" destId="{0778795F-9FED-4B69-9969-6F7A9A4CB770}" srcOrd="4" destOrd="0" presId="urn:microsoft.com/office/officeart/2018/2/layout/IconVerticalSolidList"/>
    <dgm:cxn modelId="{79CED659-F522-4087-A0D9-5DBDAAB69EAA}" type="presParOf" srcId="{F053F69B-BFD2-4341-90AB-59915772F51C}" destId="{FE753CF4-237B-4D21-BCA6-BA5F8B8C5E7C}" srcOrd="7" destOrd="0" presId="urn:microsoft.com/office/officeart/2018/2/layout/IconVerticalSolidList"/>
    <dgm:cxn modelId="{A4DB5175-0ECB-40DD-BA76-3F1E031B8043}" type="presParOf" srcId="{F053F69B-BFD2-4341-90AB-59915772F51C}" destId="{F2E12F4D-9A8E-42EE-9CA6-7D99EBBE211F}" srcOrd="8" destOrd="0" presId="urn:microsoft.com/office/officeart/2018/2/layout/IconVerticalSolidList"/>
    <dgm:cxn modelId="{7E3024A3-2A89-41F6-91C3-D451F28469C1}" type="presParOf" srcId="{F2E12F4D-9A8E-42EE-9CA6-7D99EBBE211F}" destId="{34D330C3-DE53-4531-B678-1213FD39C796}" srcOrd="0" destOrd="0" presId="urn:microsoft.com/office/officeart/2018/2/layout/IconVerticalSolidList"/>
    <dgm:cxn modelId="{E536747D-E001-4DCC-949B-FF2E730FEF3B}" type="presParOf" srcId="{F2E12F4D-9A8E-42EE-9CA6-7D99EBBE211F}" destId="{A40AD055-3D70-44DE-A00F-7A8ACA625239}" srcOrd="1" destOrd="0" presId="urn:microsoft.com/office/officeart/2018/2/layout/IconVerticalSolidList"/>
    <dgm:cxn modelId="{8E704414-1AEB-4C4D-BEB1-D7FD66884235}" type="presParOf" srcId="{F2E12F4D-9A8E-42EE-9CA6-7D99EBBE211F}" destId="{5333920A-7C54-42E2-A01B-91F76DE235E4}" srcOrd="2" destOrd="0" presId="urn:microsoft.com/office/officeart/2018/2/layout/IconVerticalSolidList"/>
    <dgm:cxn modelId="{D8D65240-536C-4A4E-BB2B-FCD47116E82E}" type="presParOf" srcId="{F2E12F4D-9A8E-42EE-9CA6-7D99EBBE211F}" destId="{96228199-F4B6-4017-9F88-66F440D3C874}" srcOrd="3" destOrd="0" presId="urn:microsoft.com/office/officeart/2018/2/layout/IconVerticalSolidList"/>
    <dgm:cxn modelId="{135C7915-250A-4008-89E9-F244D6191D3D}" type="presParOf" srcId="{F2E12F4D-9A8E-42EE-9CA6-7D99EBBE211F}" destId="{44EAF2CD-E8C4-4204-9BAC-463CB61EFE43}" srcOrd="4" destOrd="0" presId="urn:microsoft.com/office/officeart/2018/2/layout/IconVerticalSolidList"/>
    <dgm:cxn modelId="{D367DB11-A8DB-4EA7-985B-A94389F2FDED}" type="presParOf" srcId="{F053F69B-BFD2-4341-90AB-59915772F51C}" destId="{78124BC6-26C9-4462-9483-1CCC1CAE49A3}" srcOrd="9" destOrd="0" presId="urn:microsoft.com/office/officeart/2018/2/layout/IconVerticalSolidList"/>
    <dgm:cxn modelId="{EBB0842E-4883-4589-9E36-16A5923DB84B}" type="presParOf" srcId="{F053F69B-BFD2-4341-90AB-59915772F51C}" destId="{81EADCE7-6DB7-4D4A-9F3C-6E22C78FA634}" srcOrd="10" destOrd="0" presId="urn:microsoft.com/office/officeart/2018/2/layout/IconVerticalSolidList"/>
    <dgm:cxn modelId="{EA57C426-6B4E-42ED-B4C8-796915799A43}" type="presParOf" srcId="{81EADCE7-6DB7-4D4A-9F3C-6E22C78FA634}" destId="{42489647-E145-4ECA-9813-7E0C2EC7F799}" srcOrd="0" destOrd="0" presId="urn:microsoft.com/office/officeart/2018/2/layout/IconVerticalSolidList"/>
    <dgm:cxn modelId="{4FAE6166-2B6C-408D-B0AD-1EE07D4ADE9E}" type="presParOf" srcId="{81EADCE7-6DB7-4D4A-9F3C-6E22C78FA634}" destId="{CBB24B33-86EB-4CDB-9C92-48050A666688}" srcOrd="1" destOrd="0" presId="urn:microsoft.com/office/officeart/2018/2/layout/IconVerticalSolidList"/>
    <dgm:cxn modelId="{F464E670-9B08-4D0E-9A58-8D3FAE612F46}" type="presParOf" srcId="{81EADCE7-6DB7-4D4A-9F3C-6E22C78FA634}" destId="{4DEE63A9-3B36-471F-9F14-531261BE0AB8}" srcOrd="2" destOrd="0" presId="urn:microsoft.com/office/officeart/2018/2/layout/IconVerticalSolidList"/>
    <dgm:cxn modelId="{BA1BF1EF-1B23-42DF-9207-04EDF91D45DA}" type="presParOf" srcId="{81EADCE7-6DB7-4D4A-9F3C-6E22C78FA634}" destId="{B4056C5D-58D0-4D98-A566-948A64B1B0BA}" srcOrd="3" destOrd="0" presId="urn:microsoft.com/office/officeart/2018/2/layout/IconVerticalSolidList"/>
    <dgm:cxn modelId="{DA65ADD2-DA48-4555-9769-0EA5135B1C87}" type="presParOf" srcId="{81EADCE7-6DB7-4D4A-9F3C-6E22C78FA634}" destId="{BA000562-BA6E-4F41-B903-932C591413D6}" srcOrd="4" destOrd="0" presId="urn:microsoft.com/office/officeart/2018/2/layout/IconVerticalSoli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NZ" sz="1400" kern="1200" spc="50" baseline="0" dirty="0">
              <a:solidFill>
                <a:schemeClr val="bg1"/>
              </a:solidFill>
              <a:latin typeface="Tenorite"/>
              <a:ea typeface="+mn-ea"/>
              <a:cs typeface="+mn-cs"/>
            </a:rPr>
            <a:t>Focus on the areas that need the most assistance to redevelop.</a:t>
          </a:r>
          <a:endParaRPr lang="en-US" sz="1400" kern="1200" spc="50" baseline="0" dirty="0">
            <a:solidFill>
              <a:schemeClr val="bg1"/>
            </a:solidFill>
            <a:latin typeface="Tenorite"/>
            <a:ea typeface="+mn-ea"/>
            <a:cs typeface="+mn-cs"/>
          </a:endParaRPr>
        </a:p>
      </dgm:t>
    </dgm:pt>
    <dgm:pt modelId="{BCBC007E-0269-421B-9C41-DE26D5C3A822}" type="parTrans" cxnId="{711E093C-AD42-45A4-8D40-A2D39702062E}">
      <dgm:prSet/>
      <dgm:spPr/>
      <dgm:t>
        <a:bodyPr/>
        <a:lstStyle/>
        <a:p>
          <a:endParaRPr lang="en-US">
            <a:solidFill>
              <a:schemeClr val="bg1"/>
            </a:solidFill>
            <a:latin typeface="+mn-lt"/>
          </a:endParaRPr>
        </a:p>
      </dgm:t>
    </dgm:pt>
    <dgm:pt modelId="{80230EB7-7230-4881-A631-309C07417378}" type="sibTrans" cxnId="{711E093C-AD42-45A4-8D40-A2D39702062E}">
      <dgm:prSet/>
      <dgm:spPr/>
      <dgm:t>
        <a:bodyPr/>
        <a:lstStyle/>
        <a:p>
          <a:endParaRPr lang="en-US">
            <a:solidFill>
              <a:schemeClr val="bg1"/>
            </a:solidFill>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bg1"/>
              </a:solidFill>
              <a:latin typeface="+mj-lt"/>
              <a:ea typeface="+mj-ea"/>
              <a:cs typeface="+mj-cs"/>
            </a:rPr>
            <a:t>COMPRESS</a:t>
          </a:r>
        </a:p>
      </dgm:t>
    </dgm:pt>
    <dgm:pt modelId="{9D249532-A24D-4D8F-848A-9F42F2E486C9}" type="parTrans" cxnId="{A0077D09-C12C-46D0-8DF7-194B6911362A}">
      <dgm:prSet/>
      <dgm:spPr/>
      <dgm:t>
        <a:bodyPr/>
        <a:lstStyle/>
        <a:p>
          <a:endParaRPr lang="en-US">
            <a:solidFill>
              <a:schemeClr val="bg1"/>
            </a:solidFill>
            <a:latin typeface="+mn-lt"/>
          </a:endParaRPr>
        </a:p>
      </dgm:t>
    </dgm:pt>
    <dgm:pt modelId="{AE813459-65AB-4FA9-B717-330DDA6DFA4E}" type="sibTrans" cxnId="{A0077D09-C12C-46D0-8DF7-194B6911362A}">
      <dgm:prSet/>
      <dgm:spPr/>
      <dgm:t>
        <a:bodyPr/>
        <a:lstStyle/>
        <a:p>
          <a:endParaRPr lang="en-US">
            <a:solidFill>
              <a:schemeClr val="bg1"/>
            </a:solidFill>
            <a:latin typeface="+mn-lt"/>
          </a:endParaRPr>
        </a:p>
      </dgm:t>
    </dgm:pt>
    <dgm:pt modelId="{30A490C8-22B4-4D68-875C-0F0DE2FF864D}">
      <dgm:prSet phldr="0" custT="1"/>
      <dgm:spPr/>
      <dgm:t>
        <a:bodyPr/>
        <a:lstStyle/>
        <a:p>
          <a:pPr marL="0">
            <a:lnSpc>
              <a:spcPct val="100000"/>
            </a:lnSpc>
          </a:pPr>
          <a:r>
            <a:rPr lang="en-NZ" sz="1400" spc="50" baseline="0" dirty="0">
              <a:solidFill>
                <a:schemeClr val="bg1"/>
              </a:solidFill>
              <a:latin typeface="+mn-lt"/>
            </a:rPr>
            <a:t>Compress the size and scale of expected development to generate a critical mass in the Core.</a:t>
          </a:r>
          <a:endParaRPr lang="en-US" sz="1400" spc="50" baseline="0" dirty="0">
            <a:solidFill>
              <a:schemeClr val="bg1"/>
            </a:solidFill>
            <a:latin typeface="+mn-lt"/>
          </a:endParaRPr>
        </a:p>
      </dgm:t>
    </dgm:pt>
    <dgm:pt modelId="{035C64B0-4F0C-4FD1-BD23-B1D4C9887CBE}" type="parTrans" cxnId="{381FE1CC-8184-4745-8EB3-6DE11655998D}">
      <dgm:prSet/>
      <dgm:spPr/>
      <dgm:t>
        <a:bodyPr/>
        <a:lstStyle/>
        <a:p>
          <a:endParaRPr lang="en-US">
            <a:solidFill>
              <a:schemeClr val="bg1"/>
            </a:solidFill>
            <a:latin typeface="+mn-lt"/>
          </a:endParaRPr>
        </a:p>
      </dgm:t>
    </dgm:pt>
    <dgm:pt modelId="{45495DA8-8707-41E3-A12B-FA5766269C44}" type="sibTrans" cxnId="{381FE1CC-8184-4745-8EB3-6DE11655998D}">
      <dgm:prSet/>
      <dgm:spPr/>
      <dgm:t>
        <a:bodyPr/>
        <a:lstStyle/>
        <a:p>
          <a:endParaRPr lang="en-US">
            <a:solidFill>
              <a:schemeClr val="bg1"/>
            </a:solidFill>
            <a:latin typeface="+mn-lt"/>
          </a:endParaRPr>
        </a:p>
      </dgm:t>
    </dgm:pt>
    <dgm:pt modelId="{B1AFA1AF-0FF8-45B3-A6D0-0E255A2F637D}">
      <dgm:prSet phldr="0" custT="1"/>
      <dgm:spPr/>
      <dgm:t>
        <a:bodyPr/>
        <a:lstStyle/>
        <a:p>
          <a:pPr marL="0"/>
          <a:r>
            <a:rPr lang="en-US" sz="1600" kern="1200" spc="150" baseline="0" dirty="0">
              <a:solidFill>
                <a:schemeClr val="bg1"/>
              </a:solidFill>
              <a:latin typeface="Tenorite"/>
              <a:ea typeface="+mn-ea"/>
              <a:cs typeface="+mn-cs"/>
            </a:rPr>
            <a:t>CONTAIN</a:t>
          </a:r>
        </a:p>
      </dgm:t>
    </dgm:pt>
    <dgm:pt modelId="{10C68AF5-481C-45AA-A216-8BBBB04515B9}" type="parTrans" cxnId="{F28D7702-2FC3-49BD-BB13-C989E5EE622A}">
      <dgm:prSet/>
      <dgm:spPr/>
      <dgm:t>
        <a:bodyPr/>
        <a:lstStyle/>
        <a:p>
          <a:endParaRPr lang="en-US">
            <a:solidFill>
              <a:schemeClr val="bg1"/>
            </a:solidFill>
            <a:latin typeface="+mn-lt"/>
          </a:endParaRPr>
        </a:p>
      </dgm:t>
    </dgm:pt>
    <dgm:pt modelId="{88649F7A-400B-4056-965D-C9AC0B3AD942}" type="sibTrans" cxnId="{F28D7702-2FC3-49BD-BB13-C989E5EE622A}">
      <dgm:prSet/>
      <dgm:spPr/>
      <dgm:t>
        <a:bodyPr/>
        <a:lstStyle/>
        <a:p>
          <a:endParaRPr lang="en-US">
            <a:solidFill>
              <a:schemeClr val="bg1"/>
            </a:solidFill>
            <a:latin typeface="+mn-lt"/>
          </a:endParaRPr>
        </a:p>
      </dgm:t>
    </dgm:pt>
    <dgm:pt modelId="{50418D2B-9486-42DE-AFDD-1D31420040FF}">
      <dgm:prSet phldr="0" custT="1"/>
      <dgm:spPr/>
      <dgm:t>
        <a:bodyPr/>
        <a:lstStyle/>
        <a:p>
          <a:pPr marL="0">
            <a:lnSpc>
              <a:spcPct val="100000"/>
            </a:lnSpc>
          </a:pPr>
          <a:r>
            <a:rPr lang="en-NZ" sz="1400" spc="50" baseline="0" dirty="0">
              <a:solidFill>
                <a:schemeClr val="bg1"/>
              </a:solidFill>
              <a:latin typeface="+mn-lt"/>
            </a:rPr>
            <a:t>Contain the Core to the south, east and north with a frame.</a:t>
          </a:r>
          <a:endParaRPr lang="en-US" sz="1400" spc="50" baseline="0" dirty="0">
            <a:solidFill>
              <a:schemeClr val="bg1"/>
            </a:solidFill>
            <a:latin typeface="+mn-lt"/>
          </a:endParaRPr>
        </a:p>
      </dgm:t>
    </dgm:pt>
    <dgm:pt modelId="{D5A17F6B-93F5-442B-938A-0F38C281BE88}" type="parTrans" cxnId="{5A5BA622-5DEB-48B9-88D9-C1DE36C711E5}">
      <dgm:prSet/>
      <dgm:spPr/>
      <dgm:t>
        <a:bodyPr/>
        <a:lstStyle/>
        <a:p>
          <a:endParaRPr lang="en-US">
            <a:solidFill>
              <a:schemeClr val="bg1"/>
            </a:solidFill>
            <a:latin typeface="+mn-lt"/>
          </a:endParaRPr>
        </a:p>
      </dgm:t>
    </dgm:pt>
    <dgm:pt modelId="{1D87A0A5-8024-4710-846B-D5BFAC785107}" type="sibTrans" cxnId="{5A5BA622-5DEB-48B9-88D9-C1DE36C711E5}">
      <dgm:prSet/>
      <dgm:spPr/>
      <dgm:t>
        <a:bodyPr/>
        <a:lstStyle/>
        <a:p>
          <a:endParaRPr lang="en-US">
            <a:solidFill>
              <a:schemeClr val="bg1"/>
            </a:solidFill>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schemeClr val="bg1"/>
              </a:solidFill>
              <a:latin typeface="Tenorite"/>
              <a:ea typeface="+mn-ea"/>
              <a:cs typeface="+mn-cs"/>
            </a:rPr>
            <a:t>CATALYSE</a:t>
          </a:r>
        </a:p>
      </dgm:t>
    </dgm:pt>
    <dgm:pt modelId="{E0F6C4AF-9BBB-4698-91D7-F9AE3EACBD5D}" type="parTrans" cxnId="{6C23D0C9-74B2-4C8B-AB2F-A03B3B0EBE56}">
      <dgm:prSet/>
      <dgm:spPr/>
      <dgm:t>
        <a:bodyPr/>
        <a:lstStyle/>
        <a:p>
          <a:endParaRPr lang="en-US">
            <a:solidFill>
              <a:schemeClr val="bg1"/>
            </a:solidFill>
            <a:latin typeface="+mn-lt"/>
          </a:endParaRPr>
        </a:p>
      </dgm:t>
    </dgm:pt>
    <dgm:pt modelId="{B8632E42-D7EB-4C31-877E-6F1B2801851A}" type="sibTrans" cxnId="{6C23D0C9-74B2-4C8B-AB2F-A03B3B0EBE56}">
      <dgm:prSet/>
      <dgm:spPr/>
      <dgm:t>
        <a:bodyPr/>
        <a:lstStyle/>
        <a:p>
          <a:endParaRPr lang="en-US">
            <a:solidFill>
              <a:schemeClr val="bg1"/>
            </a:solidFill>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NZ" sz="1400" kern="1200" spc="50" baseline="0" dirty="0">
              <a:solidFill>
                <a:schemeClr val="bg1"/>
              </a:solidFill>
              <a:latin typeface="Tenorite"/>
              <a:ea typeface="+mn-ea"/>
              <a:cs typeface="+mn-cs"/>
            </a:rPr>
            <a:t>Position anchor projects so that development opportunities are created around and between them.</a:t>
          </a:r>
          <a:endParaRPr lang="en-US" sz="1400" kern="1200" spc="50" baseline="0" dirty="0">
            <a:solidFill>
              <a:schemeClr val="bg1"/>
            </a:solidFill>
            <a:latin typeface="Tenorite"/>
            <a:ea typeface="+mn-ea"/>
            <a:cs typeface="+mn-cs"/>
          </a:endParaRPr>
        </a:p>
      </dgm:t>
    </dgm:pt>
    <dgm:pt modelId="{1E4DD98E-100E-46B7-B24A-408BBF69E9FA}" type="parTrans" cxnId="{51563A4F-C0EB-47D6-B5BC-47A4E599AD4B}">
      <dgm:prSet/>
      <dgm:spPr/>
      <dgm:t>
        <a:bodyPr/>
        <a:lstStyle/>
        <a:p>
          <a:endParaRPr lang="en-US">
            <a:solidFill>
              <a:schemeClr val="bg1"/>
            </a:solidFill>
            <a:latin typeface="+mn-lt"/>
          </a:endParaRPr>
        </a:p>
      </dgm:t>
    </dgm:pt>
    <dgm:pt modelId="{90FAB5D1-62B3-4FF6-A07D-EE607F529C32}" type="sibTrans" cxnId="{51563A4F-C0EB-47D6-B5BC-47A4E599AD4B}">
      <dgm:prSet/>
      <dgm:spPr/>
      <dgm:t>
        <a:bodyPr/>
        <a:lstStyle/>
        <a:p>
          <a:endParaRPr lang="en-US">
            <a:solidFill>
              <a:schemeClr val="bg1"/>
            </a:solidFill>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NZ" sz="1400" kern="1200" spc="50" baseline="0" dirty="0">
              <a:solidFill>
                <a:schemeClr val="bg1"/>
              </a:solidFill>
              <a:latin typeface="Tenorite"/>
              <a:ea typeface="+mn-ea"/>
              <a:cs typeface="+mn-cs"/>
            </a:rPr>
            <a:t>Locate anchor projects where the existing amenity features support their success.</a:t>
          </a:r>
          <a:endParaRPr lang="en-US" sz="1400" kern="1200" spc="50" baseline="0" dirty="0">
            <a:solidFill>
              <a:schemeClr val="bg1"/>
            </a:solidFill>
            <a:latin typeface="Tenorite"/>
            <a:ea typeface="+mn-ea"/>
            <a:cs typeface="+mn-cs"/>
          </a:endParaRPr>
        </a:p>
      </dgm:t>
    </dgm:pt>
    <dgm:pt modelId="{39522508-BC4E-4DD5-A744-AFEFFE36DB74}" type="parTrans" cxnId="{F942F56C-9025-4AA1-9B36-C5AE0A93B0F5}">
      <dgm:prSet/>
      <dgm:spPr/>
      <dgm:t>
        <a:bodyPr/>
        <a:lstStyle/>
        <a:p>
          <a:endParaRPr lang="en-US">
            <a:solidFill>
              <a:schemeClr val="bg1"/>
            </a:solidFill>
            <a:latin typeface="+mn-lt"/>
          </a:endParaRPr>
        </a:p>
      </dgm:t>
    </dgm:pt>
    <dgm:pt modelId="{97624CC8-6315-4683-B26C-C30D552DA5A6}" type="sibTrans" cxnId="{F942F56C-9025-4AA1-9B36-C5AE0A93B0F5}">
      <dgm:prSet/>
      <dgm:spPr/>
      <dgm:t>
        <a:bodyPr/>
        <a:lstStyle/>
        <a:p>
          <a:endParaRPr lang="en-US">
            <a:solidFill>
              <a:schemeClr val="bg1"/>
            </a:solidFill>
            <a:latin typeface="+mn-lt"/>
          </a:endParaRPr>
        </a:p>
      </dgm:t>
    </dgm:pt>
    <dgm:pt modelId="{4F85505A-81B6-4FDA-A144-900B71DAD946}">
      <dgm:prSet phldr="0" custT="1"/>
      <dgm:spPr/>
      <dgm:t>
        <a:bodyPr/>
        <a:lstStyle/>
        <a:p>
          <a:pPr marL="0"/>
          <a:r>
            <a:rPr lang="en-US" sz="1600" kern="1200" spc="150" baseline="0" dirty="0">
              <a:solidFill>
                <a:schemeClr val="bg1"/>
              </a:solidFill>
              <a:latin typeface="Tenorite"/>
              <a:ea typeface="+mn-ea"/>
              <a:cs typeface="+mn-cs"/>
            </a:rPr>
            <a:t>SUPPORT</a:t>
          </a:r>
        </a:p>
      </dgm:t>
    </dgm:pt>
    <dgm:pt modelId="{D9A96E25-7BBE-4DDD-8DDE-B4970D4340A8}" type="parTrans" cxnId="{2D633B56-E147-4EFC-B9EE-6C0413F329B0}">
      <dgm:prSet/>
      <dgm:spPr/>
      <dgm:t>
        <a:bodyPr/>
        <a:lstStyle/>
        <a:p>
          <a:endParaRPr lang="en-US">
            <a:solidFill>
              <a:schemeClr val="bg1"/>
            </a:solidFill>
            <a:latin typeface="+mn-lt"/>
          </a:endParaRPr>
        </a:p>
      </dgm:t>
    </dgm:pt>
    <dgm:pt modelId="{68F74A88-49DC-44B1-BC0D-220A7B97601C}" type="sibTrans" cxnId="{2D633B56-E147-4EFC-B9EE-6C0413F329B0}">
      <dgm:prSet/>
      <dgm:spPr/>
      <dgm:t>
        <a:bodyPr/>
        <a:lstStyle/>
        <a:p>
          <a:endParaRPr lang="en-US">
            <a:solidFill>
              <a:schemeClr val="bg1"/>
            </a:solidFill>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schemeClr val="bg1"/>
              </a:solidFill>
              <a:latin typeface="Tenorite"/>
              <a:ea typeface="+mn-ea"/>
              <a:cs typeface="+mn-cs"/>
            </a:rPr>
            <a:t>REPAIR</a:t>
          </a:r>
        </a:p>
      </dgm:t>
    </dgm:pt>
    <dgm:pt modelId="{84DE1C3A-3FC7-4DB3-88ED-33F65A71557A}" type="sibTrans" cxnId="{179FAFCF-F878-464E-A8A6-1185EFA0E380}">
      <dgm:prSet/>
      <dgm:spPr/>
      <dgm:t>
        <a:bodyPr/>
        <a:lstStyle/>
        <a:p>
          <a:endParaRPr lang="en-US">
            <a:solidFill>
              <a:schemeClr val="bg1"/>
            </a:solidFill>
            <a:latin typeface="+mn-lt"/>
          </a:endParaRPr>
        </a:p>
      </dgm:t>
    </dgm:pt>
    <dgm:pt modelId="{4A8C15D4-B36F-4764-B4FF-F2AF790D3E17}" type="parTrans" cxnId="{179FAFCF-F878-464E-A8A6-1185EFA0E380}">
      <dgm:prSet/>
      <dgm:spPr/>
      <dgm:t>
        <a:bodyPr/>
        <a:lstStyle/>
        <a:p>
          <a:endParaRPr lang="en-US">
            <a:solidFill>
              <a:schemeClr val="bg1"/>
            </a:solidFill>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NZ" sz="1400" kern="1200" spc="50" baseline="0" dirty="0">
              <a:solidFill>
                <a:prstClr val="black">
                  <a:hueOff val="0"/>
                  <a:satOff val="0"/>
                  <a:lumOff val="0"/>
                  <a:alphaOff val="0"/>
                </a:prstClr>
              </a:solidFill>
              <a:latin typeface="Tenorite"/>
              <a:ea typeface="+mn-ea"/>
              <a:cs typeface="+mn-cs"/>
            </a:rPr>
            <a:t>Invite and attract people into the central </a:t>
          </a:r>
          <a:r>
            <a:rPr lang="en-GB" sz="1400" kern="1200" spc="50" baseline="0" dirty="0">
              <a:solidFill>
                <a:prstClr val="black">
                  <a:hueOff val="0"/>
                  <a:satOff val="0"/>
                  <a:lumOff val="0"/>
                  <a:alphaOff val="0"/>
                </a:prstClr>
              </a:solidFill>
              <a:latin typeface="Tenorite"/>
              <a:ea typeface="+mn-ea"/>
              <a:cs typeface="+mn-cs"/>
            </a:rPr>
            <a:t>area as a place to live, </a:t>
          </a:r>
          <a:r>
            <a:rPr lang="en-NZ" sz="1400" kern="1200" spc="50" baseline="0" dirty="0">
              <a:solidFill>
                <a:prstClr val="black">
                  <a:hueOff val="0"/>
                  <a:satOff val="0"/>
                  <a:lumOff val="0"/>
                  <a:alphaOff val="0"/>
                </a:prstClr>
              </a:solidFill>
              <a:latin typeface="Tenorite"/>
              <a:ea typeface="+mn-ea"/>
              <a:cs typeface="+mn-cs"/>
            </a:rPr>
            <a:t>work, play, learn, visit and invest.</a:t>
          </a:r>
          <a:endParaRPr lang="en-US" sz="1400" kern="1200" spc="50" baseline="0" dirty="0">
            <a:solidFill>
              <a:prstClr val="black">
                <a:hueOff val="0"/>
                <a:satOff val="0"/>
                <a:lumOff val="0"/>
                <a:alphaOff val="0"/>
              </a:prstClr>
            </a:solidFill>
            <a:latin typeface="Tenorite"/>
            <a:ea typeface="+mn-ea"/>
            <a:cs typeface="+mn-cs"/>
          </a:endParaRP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bg1"/>
              </a:solidFill>
              <a:latin typeface="+mj-lt"/>
              <a:ea typeface="+mj-ea"/>
              <a:cs typeface="+mj-cs"/>
            </a:rPr>
            <a:t>EMBRACE THE RIVER</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NZ" sz="1400" spc="50" baseline="0" dirty="0">
              <a:latin typeface="+mn-lt"/>
            </a:rPr>
            <a:t>Respond to the river corridor as the highest-value amenity space.</a:t>
          </a:r>
          <a:endParaRPr lang="en-US" sz="1400" spc="50" baseline="0" dirty="0">
            <a:latin typeface="+mn-lt"/>
          </a:endParaRP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Tenorite"/>
              <a:ea typeface="+mn-ea"/>
              <a:cs typeface="+mn-cs"/>
            </a:rPr>
            <a:t>OPEN SPACE</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NZ" sz="1400" spc="50" baseline="0" dirty="0">
              <a:latin typeface="+mn-lt"/>
            </a:rPr>
            <a:t>Create new open spaces and improve existing open spaces.</a:t>
          </a:r>
          <a:endParaRPr lang="en-US" sz="1400" spc="50" baseline="0" dirty="0">
            <a:latin typeface="+mn-lt"/>
          </a:endParaRP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COMPLETE</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NZ" sz="1400" kern="1200" spc="50" baseline="0" dirty="0">
              <a:solidFill>
                <a:prstClr val="black">
                  <a:hueOff val="0"/>
                  <a:satOff val="0"/>
                  <a:lumOff val="0"/>
                  <a:alphaOff val="0"/>
                </a:prstClr>
              </a:solidFill>
              <a:latin typeface="Tenorite"/>
              <a:ea typeface="+mn-ea"/>
              <a:cs typeface="+mn-cs"/>
            </a:rPr>
            <a:t>Complete the Core as quickly as possible.</a:t>
          </a:r>
          <a:endParaRPr lang="en-US" sz="1400" kern="1200" spc="50" baseline="0" dirty="0">
            <a:solidFill>
              <a:prstClr val="black">
                <a:hueOff val="0"/>
                <a:satOff val="0"/>
                <a:lumOff val="0"/>
                <a:alphaOff val="0"/>
              </a:prstClr>
            </a:solidFill>
            <a:latin typeface="Tenorite"/>
            <a:ea typeface="+mn-ea"/>
            <a:cs typeface="+mn-cs"/>
          </a:endParaRP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NZ" sz="1400" kern="1200" spc="50" baseline="0" dirty="0">
              <a:solidFill>
                <a:prstClr val="black">
                  <a:hueOff val="0"/>
                  <a:satOff val="0"/>
                  <a:lumOff val="0"/>
                  <a:alphaOff val="0"/>
                </a:prstClr>
              </a:solidFill>
              <a:latin typeface="Tenorite"/>
              <a:ea typeface="+mn-ea"/>
              <a:cs typeface="+mn-cs"/>
            </a:rPr>
            <a:t>Re-use existing buildings and building elements to provide continuity and reference points to the city’s past.</a:t>
          </a:r>
          <a:endParaRPr lang="en-US" sz="1400" kern="1200" spc="50" baseline="0" dirty="0">
            <a:solidFill>
              <a:prstClr val="black">
                <a:hueOff val="0"/>
                <a:satOff val="0"/>
                <a:lumOff val="0"/>
                <a:alphaOff val="0"/>
              </a:prstClr>
            </a:solidFill>
            <a:latin typeface="Tenorite"/>
            <a:ea typeface="+mn-ea"/>
            <a:cs typeface="+mn-cs"/>
          </a:endParaRP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Tenorite"/>
              <a:ea typeface="+mn-ea"/>
              <a:cs typeface="+mn-cs"/>
            </a:rPr>
            <a:t>EXISTING VALUE</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ATTRACT</a:t>
          </a:r>
        </a:p>
      </dgm:t>
    </dgm:pt>
    <dgm:pt modelId="{84DE1C3A-3FC7-4DB3-88ED-33F65A71557A}" type="sibTrans" cxnId="{179FAFCF-F878-464E-A8A6-1185EFA0E380}">
      <dgm:prSet/>
      <dgm:spPr/>
      <dgm:t>
        <a:bodyPr/>
        <a:lstStyle/>
        <a:p>
          <a:endParaRPr lang="en-US">
            <a:latin typeface="+mn-lt"/>
          </a:endParaRPr>
        </a:p>
      </dgm:t>
    </dgm:pt>
    <dgm:pt modelId="{4A8C15D4-B36F-4764-B4FF-F2AF790D3E17}" type="parTrans" cxnId="{179FAFCF-F878-464E-A8A6-1185EFA0E38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573612B-E7AB-4801-B18E-193D9637180C}" type="doc">
      <dgm:prSet loTypeId="urn:microsoft.com/office/officeart/2008/layout/LinedList" loCatId="list" qsTypeId="urn:microsoft.com/office/officeart/2005/8/quickstyle/simple1" qsCatId="simple" csTypeId="urn:microsoft.com/office/officeart/2005/8/colors/accent3_2" csCatId="accent3" phldr="1"/>
      <dgm:spPr/>
      <dgm:t>
        <a:bodyPr/>
        <a:lstStyle/>
        <a:p>
          <a:endParaRPr lang="en-US"/>
        </a:p>
      </dgm:t>
    </dgm:pt>
    <dgm:pt modelId="{FBDA254F-B06C-4859-9C2F-F79ECB91F133}">
      <dgm:prSet custT="1"/>
      <dgm:spPr/>
      <dgm:t>
        <a:bodyPr/>
        <a:lstStyle/>
        <a:p>
          <a:r>
            <a:rPr lang="en-GB" sz="1500" dirty="0"/>
            <a:t>Support, assist and provide information to communities and individuals.</a:t>
          </a:r>
          <a:endParaRPr lang="en-US" sz="1500" dirty="0"/>
        </a:p>
      </dgm:t>
    </dgm:pt>
    <dgm:pt modelId="{0DC0F342-E82F-4D13-B4C2-3A6A22E1B933}" type="parTrans" cxnId="{BEA5A873-FC05-4CD6-A450-BD6CAB0D5FF1}">
      <dgm:prSet/>
      <dgm:spPr/>
      <dgm:t>
        <a:bodyPr/>
        <a:lstStyle/>
        <a:p>
          <a:endParaRPr lang="en-US" sz="1500"/>
        </a:p>
      </dgm:t>
    </dgm:pt>
    <dgm:pt modelId="{6D035BD9-EBA8-446D-83C3-B6EB92755688}" type="sibTrans" cxnId="{BEA5A873-FC05-4CD6-A450-BD6CAB0D5FF1}">
      <dgm:prSet/>
      <dgm:spPr/>
      <dgm:t>
        <a:bodyPr/>
        <a:lstStyle/>
        <a:p>
          <a:endParaRPr lang="en-US" sz="1500"/>
        </a:p>
      </dgm:t>
    </dgm:pt>
    <dgm:pt modelId="{3957E5CF-B653-4FC1-AFAC-3D13D15270A0}">
      <dgm:prSet custT="1"/>
      <dgm:spPr/>
      <dgm:t>
        <a:bodyPr/>
        <a:lstStyle/>
        <a:p>
          <a:r>
            <a:rPr lang="en-GB" sz="1500"/>
            <a:t>Stronger Christchurch Infrastructure Rebuild Team (SCIRT) Alliance assesses damage and starts repairs to infrastructure.</a:t>
          </a:r>
          <a:endParaRPr lang="en-US" sz="1500"/>
        </a:p>
      </dgm:t>
    </dgm:pt>
    <dgm:pt modelId="{B75FD584-B195-43D1-8FB7-C67AD1C07C07}" type="parTrans" cxnId="{8D26672F-F031-4E9B-9003-30889577C16E}">
      <dgm:prSet/>
      <dgm:spPr/>
      <dgm:t>
        <a:bodyPr/>
        <a:lstStyle/>
        <a:p>
          <a:endParaRPr lang="en-NZ" sz="1500"/>
        </a:p>
      </dgm:t>
    </dgm:pt>
    <dgm:pt modelId="{EFCA1C94-8B12-4FCD-80BE-56CF2E7B2602}" type="sibTrans" cxnId="{8D26672F-F031-4E9B-9003-30889577C16E}">
      <dgm:prSet/>
      <dgm:spPr/>
      <dgm:t>
        <a:bodyPr/>
        <a:lstStyle/>
        <a:p>
          <a:endParaRPr lang="en-NZ" sz="1500"/>
        </a:p>
      </dgm:t>
    </dgm:pt>
    <dgm:pt modelId="{6A35E797-595E-4E29-8122-DE5F1DFB1AC6}">
      <dgm:prSet custT="1"/>
      <dgm:spPr/>
      <dgm:t>
        <a:bodyPr/>
        <a:lstStyle/>
        <a:p>
          <a:r>
            <a:rPr lang="en-GB" sz="1500" dirty="0"/>
            <a:t>Restore non-chlorinated water supply to residents and declare beaches safe for swimming.</a:t>
          </a:r>
          <a:endParaRPr lang="en-US" sz="1500" dirty="0"/>
        </a:p>
      </dgm:t>
    </dgm:pt>
    <dgm:pt modelId="{321C52FA-2119-40CE-9480-92E9121793B5}" type="parTrans" cxnId="{AC747A33-0CDE-477F-A6D3-C2CFE14FB2F7}">
      <dgm:prSet/>
      <dgm:spPr/>
      <dgm:t>
        <a:bodyPr/>
        <a:lstStyle/>
        <a:p>
          <a:endParaRPr lang="en-NZ" sz="1500"/>
        </a:p>
      </dgm:t>
    </dgm:pt>
    <dgm:pt modelId="{5BD6BF74-DDA1-4570-B102-F03F4A772BDE}" type="sibTrans" cxnId="{AC747A33-0CDE-477F-A6D3-C2CFE14FB2F7}">
      <dgm:prSet/>
      <dgm:spPr/>
      <dgm:t>
        <a:bodyPr/>
        <a:lstStyle/>
        <a:p>
          <a:endParaRPr lang="en-NZ" sz="1500"/>
        </a:p>
      </dgm:t>
    </dgm:pt>
    <dgm:pt modelId="{C434C561-3157-4B47-B8BF-F0D1B7D8BE76}">
      <dgm:prSet custT="1"/>
      <dgm:spPr/>
      <dgm:t>
        <a:bodyPr/>
        <a:lstStyle/>
        <a:p>
          <a:r>
            <a:rPr lang="en-GB" sz="1500" dirty="0"/>
            <a:t>Decide on suitability of land for rebuilding. Establish green and red residential zones.</a:t>
          </a:r>
          <a:endParaRPr lang="en-US" sz="1500" dirty="0"/>
        </a:p>
      </dgm:t>
    </dgm:pt>
    <dgm:pt modelId="{8673C74A-517B-4F44-9688-8FFF053BC5AD}" type="parTrans" cxnId="{B4708ACC-2A24-496B-A7A9-CE417303717E}">
      <dgm:prSet/>
      <dgm:spPr/>
      <dgm:t>
        <a:bodyPr/>
        <a:lstStyle/>
        <a:p>
          <a:endParaRPr lang="en-NZ" sz="1500"/>
        </a:p>
      </dgm:t>
    </dgm:pt>
    <dgm:pt modelId="{4DEC8FAE-51E8-4A60-BCC0-FADE668AD132}" type="sibTrans" cxnId="{B4708ACC-2A24-496B-A7A9-CE417303717E}">
      <dgm:prSet/>
      <dgm:spPr/>
      <dgm:t>
        <a:bodyPr/>
        <a:lstStyle/>
        <a:p>
          <a:endParaRPr lang="en-NZ" sz="1500"/>
        </a:p>
      </dgm:t>
    </dgm:pt>
    <dgm:pt modelId="{3275C864-4CF0-4BE2-AD40-19BD9B8E169E}">
      <dgm:prSet custT="1"/>
      <dgm:spPr/>
      <dgm:t>
        <a:bodyPr/>
        <a:lstStyle/>
        <a:p>
          <a:r>
            <a:rPr lang="en-GB" sz="1500"/>
            <a:t>Government makes offer to purchase residential red zone properties and settlements begin.</a:t>
          </a:r>
          <a:endParaRPr lang="en-US" sz="1500"/>
        </a:p>
      </dgm:t>
    </dgm:pt>
    <dgm:pt modelId="{922ADAF8-C3BA-41EE-8E24-517B35B39122}" type="parTrans" cxnId="{995F8924-92C6-40E4-9E3C-A77E0DBFF4CE}">
      <dgm:prSet/>
      <dgm:spPr/>
      <dgm:t>
        <a:bodyPr/>
        <a:lstStyle/>
        <a:p>
          <a:endParaRPr lang="en-NZ" sz="1500"/>
        </a:p>
      </dgm:t>
    </dgm:pt>
    <dgm:pt modelId="{756EFC3A-D771-4F9F-BA42-0A11C38361DE}" type="sibTrans" cxnId="{995F8924-92C6-40E4-9E3C-A77E0DBFF4CE}">
      <dgm:prSet/>
      <dgm:spPr/>
      <dgm:t>
        <a:bodyPr/>
        <a:lstStyle/>
        <a:p>
          <a:endParaRPr lang="en-NZ" sz="1500"/>
        </a:p>
      </dgm:t>
    </dgm:pt>
    <dgm:pt modelId="{62576392-ADF0-45C5-98CA-BF41ADB6E310}">
      <dgm:prSet custT="1"/>
      <dgm:spPr/>
      <dgm:t>
        <a:bodyPr/>
        <a:lstStyle/>
        <a:p>
          <a:r>
            <a:rPr lang="en-GB" sz="1500" dirty="0"/>
            <a:t>Begin to demolish dangerous buildings.</a:t>
          </a:r>
          <a:endParaRPr lang="en-US" sz="1500" dirty="0"/>
        </a:p>
      </dgm:t>
    </dgm:pt>
    <dgm:pt modelId="{32A64E2C-8C37-433D-8A2E-51BE67577EEC}" type="parTrans" cxnId="{D9F575C0-1D44-4946-8B89-A11FA7D6C9F3}">
      <dgm:prSet/>
      <dgm:spPr/>
      <dgm:t>
        <a:bodyPr/>
        <a:lstStyle/>
        <a:p>
          <a:endParaRPr lang="en-NZ" sz="1500"/>
        </a:p>
      </dgm:t>
    </dgm:pt>
    <dgm:pt modelId="{530E7E83-A6CE-42A5-AAB5-B2C6FFBC53E5}" type="sibTrans" cxnId="{D9F575C0-1D44-4946-8B89-A11FA7D6C9F3}">
      <dgm:prSet/>
      <dgm:spPr/>
      <dgm:t>
        <a:bodyPr/>
        <a:lstStyle/>
        <a:p>
          <a:endParaRPr lang="en-NZ" sz="1500"/>
        </a:p>
      </dgm:t>
    </dgm:pt>
    <dgm:pt modelId="{D2E44014-8534-474C-973A-70378A411E1B}">
      <dgm:prSet custT="1"/>
      <dgm:spPr/>
      <dgm:t>
        <a:bodyPr/>
        <a:lstStyle/>
        <a:p>
          <a:r>
            <a:rPr lang="en-GB" sz="1500"/>
            <a:t>New Building Act Guidelines establish new standards for buildings.</a:t>
          </a:r>
          <a:endParaRPr lang="en-US" sz="1500"/>
        </a:p>
      </dgm:t>
    </dgm:pt>
    <dgm:pt modelId="{67747B4F-772E-4B3B-97B8-D735525CA498}" type="parTrans" cxnId="{2B346481-0A6C-4D26-AFFA-8A1871C95A99}">
      <dgm:prSet/>
      <dgm:spPr/>
      <dgm:t>
        <a:bodyPr/>
        <a:lstStyle/>
        <a:p>
          <a:endParaRPr lang="en-NZ" sz="1500"/>
        </a:p>
      </dgm:t>
    </dgm:pt>
    <dgm:pt modelId="{3038FF98-537A-49B1-9AB9-404BCA34D032}" type="sibTrans" cxnId="{2B346481-0A6C-4D26-AFFA-8A1871C95A99}">
      <dgm:prSet/>
      <dgm:spPr/>
      <dgm:t>
        <a:bodyPr/>
        <a:lstStyle/>
        <a:p>
          <a:endParaRPr lang="en-NZ" sz="1500"/>
        </a:p>
      </dgm:t>
    </dgm:pt>
    <dgm:pt modelId="{BB943407-C6D9-4DDB-B049-9CD8D2C7087B}">
      <dgm:prSet custT="1"/>
      <dgm:spPr/>
      <dgm:t>
        <a:bodyPr/>
        <a:lstStyle/>
        <a:p>
          <a:r>
            <a:rPr lang="en-GB" sz="1500" dirty="0"/>
            <a:t>Earthquake Commission (EQC) and insurance companies undertake damage assessments and payouts are underway.</a:t>
          </a:r>
          <a:endParaRPr lang="en-US" sz="1500" dirty="0"/>
        </a:p>
      </dgm:t>
    </dgm:pt>
    <dgm:pt modelId="{CAE7BAB3-3406-42EF-96FE-D682804DCA11}" type="parTrans" cxnId="{4675DCF5-8740-4176-8B9D-01021253EE24}">
      <dgm:prSet/>
      <dgm:spPr/>
      <dgm:t>
        <a:bodyPr/>
        <a:lstStyle/>
        <a:p>
          <a:endParaRPr lang="en-NZ" sz="1500"/>
        </a:p>
      </dgm:t>
    </dgm:pt>
    <dgm:pt modelId="{99E1F2CA-EFA8-4D09-9BF8-F052A64AED89}" type="sibTrans" cxnId="{4675DCF5-8740-4176-8B9D-01021253EE24}">
      <dgm:prSet/>
      <dgm:spPr/>
      <dgm:t>
        <a:bodyPr/>
        <a:lstStyle/>
        <a:p>
          <a:endParaRPr lang="en-NZ" sz="1500"/>
        </a:p>
      </dgm:t>
    </dgm:pt>
    <dgm:pt modelId="{BEF8AF35-CE4D-4FF2-A629-10B67E068FEB}">
      <dgm:prSet custT="1"/>
      <dgm:spPr/>
      <dgm:t>
        <a:bodyPr/>
        <a:lstStyle/>
        <a:p>
          <a:r>
            <a:rPr lang="en-GB" sz="1500" dirty="0"/>
            <a:t>Greater Christchurch residents engage with government and local government on the future of the central city and the nature and coordination of recovery activities (draft Recovery Plan for the CBD and draft Recovery Strategy).</a:t>
          </a:r>
          <a:endParaRPr lang="en-US" sz="1500" dirty="0"/>
        </a:p>
      </dgm:t>
    </dgm:pt>
    <dgm:pt modelId="{4B877046-79E0-41E1-A6D9-E0CA518F9A97}" type="parTrans" cxnId="{2751CC1C-3C2A-44DB-B110-7F1E048F9F06}">
      <dgm:prSet/>
      <dgm:spPr/>
      <dgm:t>
        <a:bodyPr/>
        <a:lstStyle/>
        <a:p>
          <a:endParaRPr lang="en-NZ" sz="1500"/>
        </a:p>
      </dgm:t>
    </dgm:pt>
    <dgm:pt modelId="{FDEA1A1C-258D-40DE-9181-442CDA0AC544}" type="sibTrans" cxnId="{2751CC1C-3C2A-44DB-B110-7F1E048F9F06}">
      <dgm:prSet/>
      <dgm:spPr/>
      <dgm:t>
        <a:bodyPr/>
        <a:lstStyle/>
        <a:p>
          <a:endParaRPr lang="en-NZ" sz="1500"/>
        </a:p>
      </dgm:t>
    </dgm:pt>
    <dgm:pt modelId="{2768C002-90C9-4605-8794-F2811497FA81}" type="pres">
      <dgm:prSet presAssocID="{6573612B-E7AB-4801-B18E-193D9637180C}" presName="vert0" presStyleCnt="0">
        <dgm:presLayoutVars>
          <dgm:dir/>
          <dgm:animOne val="branch"/>
          <dgm:animLvl val="lvl"/>
        </dgm:presLayoutVars>
      </dgm:prSet>
      <dgm:spPr/>
    </dgm:pt>
    <dgm:pt modelId="{09253596-2B3C-4D71-9BED-96F97F0FFE8A}" type="pres">
      <dgm:prSet presAssocID="{FBDA254F-B06C-4859-9C2F-F79ECB91F133}" presName="thickLine" presStyleLbl="alignNode1" presStyleIdx="0" presStyleCnt="9"/>
      <dgm:spPr/>
    </dgm:pt>
    <dgm:pt modelId="{4ACDE2D9-067E-448B-98B5-8C4852A18732}" type="pres">
      <dgm:prSet presAssocID="{FBDA254F-B06C-4859-9C2F-F79ECB91F133}" presName="horz1" presStyleCnt="0"/>
      <dgm:spPr/>
    </dgm:pt>
    <dgm:pt modelId="{89D3E3B1-34D4-4BFC-8FCD-E61E41BA8CF6}" type="pres">
      <dgm:prSet presAssocID="{FBDA254F-B06C-4859-9C2F-F79ECB91F133}" presName="tx1" presStyleLbl="revTx" presStyleIdx="0" presStyleCnt="9"/>
      <dgm:spPr/>
    </dgm:pt>
    <dgm:pt modelId="{0F66357A-1BE0-4FED-A94E-EB24C480C6A0}" type="pres">
      <dgm:prSet presAssocID="{FBDA254F-B06C-4859-9C2F-F79ECB91F133}" presName="vert1" presStyleCnt="0"/>
      <dgm:spPr/>
    </dgm:pt>
    <dgm:pt modelId="{F1C4DAD0-17A2-44E1-9487-677882EF4620}" type="pres">
      <dgm:prSet presAssocID="{3957E5CF-B653-4FC1-AFAC-3D13D15270A0}" presName="thickLine" presStyleLbl="alignNode1" presStyleIdx="1" presStyleCnt="9"/>
      <dgm:spPr/>
    </dgm:pt>
    <dgm:pt modelId="{9B8DEEC6-8B98-4CB2-8474-63C70910B3B2}" type="pres">
      <dgm:prSet presAssocID="{3957E5CF-B653-4FC1-AFAC-3D13D15270A0}" presName="horz1" presStyleCnt="0"/>
      <dgm:spPr/>
    </dgm:pt>
    <dgm:pt modelId="{38A264F7-8361-4B89-B8F4-F834BA29DB66}" type="pres">
      <dgm:prSet presAssocID="{3957E5CF-B653-4FC1-AFAC-3D13D15270A0}" presName="tx1" presStyleLbl="revTx" presStyleIdx="1" presStyleCnt="9"/>
      <dgm:spPr/>
    </dgm:pt>
    <dgm:pt modelId="{573E8C22-C12F-41EF-8976-532F42E4D2A7}" type="pres">
      <dgm:prSet presAssocID="{3957E5CF-B653-4FC1-AFAC-3D13D15270A0}" presName="vert1" presStyleCnt="0"/>
      <dgm:spPr/>
    </dgm:pt>
    <dgm:pt modelId="{A2759CDE-322B-4EA7-AE45-A09FCBCD91B6}" type="pres">
      <dgm:prSet presAssocID="{6A35E797-595E-4E29-8122-DE5F1DFB1AC6}" presName="thickLine" presStyleLbl="alignNode1" presStyleIdx="2" presStyleCnt="9"/>
      <dgm:spPr/>
    </dgm:pt>
    <dgm:pt modelId="{2F99895D-6A46-4E00-A86D-173E402F6D47}" type="pres">
      <dgm:prSet presAssocID="{6A35E797-595E-4E29-8122-DE5F1DFB1AC6}" presName="horz1" presStyleCnt="0"/>
      <dgm:spPr/>
    </dgm:pt>
    <dgm:pt modelId="{7C7A4857-C251-4FD9-B4A4-69C094459EF5}" type="pres">
      <dgm:prSet presAssocID="{6A35E797-595E-4E29-8122-DE5F1DFB1AC6}" presName="tx1" presStyleLbl="revTx" presStyleIdx="2" presStyleCnt="9"/>
      <dgm:spPr/>
    </dgm:pt>
    <dgm:pt modelId="{CE87AC55-76E2-45B2-9E07-98D8F77BC7E6}" type="pres">
      <dgm:prSet presAssocID="{6A35E797-595E-4E29-8122-DE5F1DFB1AC6}" presName="vert1" presStyleCnt="0"/>
      <dgm:spPr/>
    </dgm:pt>
    <dgm:pt modelId="{5208CD1D-0C3A-4B35-AD8B-427BAD01D6FF}" type="pres">
      <dgm:prSet presAssocID="{C434C561-3157-4B47-B8BF-F0D1B7D8BE76}" presName="thickLine" presStyleLbl="alignNode1" presStyleIdx="3" presStyleCnt="9"/>
      <dgm:spPr/>
    </dgm:pt>
    <dgm:pt modelId="{988CF994-121B-4AB0-ADAC-F4EFE20B7DBE}" type="pres">
      <dgm:prSet presAssocID="{C434C561-3157-4B47-B8BF-F0D1B7D8BE76}" presName="horz1" presStyleCnt="0"/>
      <dgm:spPr/>
    </dgm:pt>
    <dgm:pt modelId="{9A92CEAE-F1C3-441A-9BD7-4B692DAF8A9B}" type="pres">
      <dgm:prSet presAssocID="{C434C561-3157-4B47-B8BF-F0D1B7D8BE76}" presName="tx1" presStyleLbl="revTx" presStyleIdx="3" presStyleCnt="9"/>
      <dgm:spPr/>
    </dgm:pt>
    <dgm:pt modelId="{B8DA27E4-EA26-40F3-BFE9-9CD8F30EB7FE}" type="pres">
      <dgm:prSet presAssocID="{C434C561-3157-4B47-B8BF-F0D1B7D8BE76}" presName="vert1" presStyleCnt="0"/>
      <dgm:spPr/>
    </dgm:pt>
    <dgm:pt modelId="{6690AB29-4049-4A49-9864-9B60AD351CE1}" type="pres">
      <dgm:prSet presAssocID="{3275C864-4CF0-4BE2-AD40-19BD9B8E169E}" presName="thickLine" presStyleLbl="alignNode1" presStyleIdx="4" presStyleCnt="9"/>
      <dgm:spPr/>
    </dgm:pt>
    <dgm:pt modelId="{7B59B251-C0A7-43A5-95B8-635B13F104CE}" type="pres">
      <dgm:prSet presAssocID="{3275C864-4CF0-4BE2-AD40-19BD9B8E169E}" presName="horz1" presStyleCnt="0"/>
      <dgm:spPr/>
    </dgm:pt>
    <dgm:pt modelId="{7E2FD756-0A61-456D-8BA5-79628BCBAB57}" type="pres">
      <dgm:prSet presAssocID="{3275C864-4CF0-4BE2-AD40-19BD9B8E169E}" presName="tx1" presStyleLbl="revTx" presStyleIdx="4" presStyleCnt="9"/>
      <dgm:spPr/>
    </dgm:pt>
    <dgm:pt modelId="{1C41206F-C992-40C3-9FB5-29BE9BBC3271}" type="pres">
      <dgm:prSet presAssocID="{3275C864-4CF0-4BE2-AD40-19BD9B8E169E}" presName="vert1" presStyleCnt="0"/>
      <dgm:spPr/>
    </dgm:pt>
    <dgm:pt modelId="{38B2817C-1099-4C60-8212-65F1B1D54203}" type="pres">
      <dgm:prSet presAssocID="{62576392-ADF0-45C5-98CA-BF41ADB6E310}" presName="thickLine" presStyleLbl="alignNode1" presStyleIdx="5" presStyleCnt="9"/>
      <dgm:spPr/>
    </dgm:pt>
    <dgm:pt modelId="{639EFC27-C187-4ECD-9DEE-4F5CB17D284C}" type="pres">
      <dgm:prSet presAssocID="{62576392-ADF0-45C5-98CA-BF41ADB6E310}" presName="horz1" presStyleCnt="0"/>
      <dgm:spPr/>
    </dgm:pt>
    <dgm:pt modelId="{E6A39885-B7F2-4F44-977E-2F3489470588}" type="pres">
      <dgm:prSet presAssocID="{62576392-ADF0-45C5-98CA-BF41ADB6E310}" presName="tx1" presStyleLbl="revTx" presStyleIdx="5" presStyleCnt="9"/>
      <dgm:spPr/>
    </dgm:pt>
    <dgm:pt modelId="{005DC9A5-A8C6-40C0-9E5C-8935E6F2A9AA}" type="pres">
      <dgm:prSet presAssocID="{62576392-ADF0-45C5-98CA-BF41ADB6E310}" presName="vert1" presStyleCnt="0"/>
      <dgm:spPr/>
    </dgm:pt>
    <dgm:pt modelId="{8D5035A4-5C94-4437-8680-AF45FA845CD4}" type="pres">
      <dgm:prSet presAssocID="{D2E44014-8534-474C-973A-70378A411E1B}" presName="thickLine" presStyleLbl="alignNode1" presStyleIdx="6" presStyleCnt="9"/>
      <dgm:spPr/>
    </dgm:pt>
    <dgm:pt modelId="{3B62EB53-B851-4026-81B1-F0D22DD211DA}" type="pres">
      <dgm:prSet presAssocID="{D2E44014-8534-474C-973A-70378A411E1B}" presName="horz1" presStyleCnt="0"/>
      <dgm:spPr/>
    </dgm:pt>
    <dgm:pt modelId="{A10C3457-0085-40A0-8439-81E5FC85B544}" type="pres">
      <dgm:prSet presAssocID="{D2E44014-8534-474C-973A-70378A411E1B}" presName="tx1" presStyleLbl="revTx" presStyleIdx="6" presStyleCnt="9"/>
      <dgm:spPr/>
    </dgm:pt>
    <dgm:pt modelId="{933F0062-7B8D-4785-A4B1-3A1697CD6BEE}" type="pres">
      <dgm:prSet presAssocID="{D2E44014-8534-474C-973A-70378A411E1B}" presName="vert1" presStyleCnt="0"/>
      <dgm:spPr/>
    </dgm:pt>
    <dgm:pt modelId="{F7B7B3C5-488B-4E08-B6F8-A987B71F63FF}" type="pres">
      <dgm:prSet presAssocID="{BB943407-C6D9-4DDB-B049-9CD8D2C7087B}" presName="thickLine" presStyleLbl="alignNode1" presStyleIdx="7" presStyleCnt="9"/>
      <dgm:spPr/>
    </dgm:pt>
    <dgm:pt modelId="{2F4B8608-1C2E-4A07-9C28-99A195A020E9}" type="pres">
      <dgm:prSet presAssocID="{BB943407-C6D9-4DDB-B049-9CD8D2C7087B}" presName="horz1" presStyleCnt="0"/>
      <dgm:spPr/>
    </dgm:pt>
    <dgm:pt modelId="{FBC4F946-3B58-4A43-93E1-70FF4F320374}" type="pres">
      <dgm:prSet presAssocID="{BB943407-C6D9-4DDB-B049-9CD8D2C7087B}" presName="tx1" presStyleLbl="revTx" presStyleIdx="7" presStyleCnt="9"/>
      <dgm:spPr/>
    </dgm:pt>
    <dgm:pt modelId="{7494BA98-1489-4FCB-BEC6-91BA0B6F145A}" type="pres">
      <dgm:prSet presAssocID="{BB943407-C6D9-4DDB-B049-9CD8D2C7087B}" presName="vert1" presStyleCnt="0"/>
      <dgm:spPr/>
    </dgm:pt>
    <dgm:pt modelId="{C6CF7FA6-11D2-4164-9279-63541311CF8D}" type="pres">
      <dgm:prSet presAssocID="{BEF8AF35-CE4D-4FF2-A629-10B67E068FEB}" presName="thickLine" presStyleLbl="alignNode1" presStyleIdx="8" presStyleCnt="9"/>
      <dgm:spPr/>
    </dgm:pt>
    <dgm:pt modelId="{11045880-D0D5-4EAC-875C-0A035EA9D4AC}" type="pres">
      <dgm:prSet presAssocID="{BEF8AF35-CE4D-4FF2-A629-10B67E068FEB}" presName="horz1" presStyleCnt="0"/>
      <dgm:spPr/>
    </dgm:pt>
    <dgm:pt modelId="{62B69212-C3D8-4D78-9A7C-BA883AD2F9A0}" type="pres">
      <dgm:prSet presAssocID="{BEF8AF35-CE4D-4FF2-A629-10B67E068FEB}" presName="tx1" presStyleLbl="revTx" presStyleIdx="8" presStyleCnt="9"/>
      <dgm:spPr/>
    </dgm:pt>
    <dgm:pt modelId="{790A9271-FB9B-40E0-97CB-A220CC53439B}" type="pres">
      <dgm:prSet presAssocID="{BEF8AF35-CE4D-4FF2-A629-10B67E068FEB}" presName="vert1" presStyleCnt="0"/>
      <dgm:spPr/>
    </dgm:pt>
  </dgm:ptLst>
  <dgm:cxnLst>
    <dgm:cxn modelId="{4E348709-A702-48B8-930C-120416B09670}" type="presOf" srcId="{BEF8AF35-CE4D-4FF2-A629-10B67E068FEB}" destId="{62B69212-C3D8-4D78-9A7C-BA883AD2F9A0}" srcOrd="0" destOrd="0" presId="urn:microsoft.com/office/officeart/2008/layout/LinedList"/>
    <dgm:cxn modelId="{AC254913-F753-4461-BFAA-A1AE6C500710}" type="presOf" srcId="{D2E44014-8534-474C-973A-70378A411E1B}" destId="{A10C3457-0085-40A0-8439-81E5FC85B544}" srcOrd="0" destOrd="0" presId="urn:microsoft.com/office/officeart/2008/layout/LinedList"/>
    <dgm:cxn modelId="{2751CC1C-3C2A-44DB-B110-7F1E048F9F06}" srcId="{6573612B-E7AB-4801-B18E-193D9637180C}" destId="{BEF8AF35-CE4D-4FF2-A629-10B67E068FEB}" srcOrd="8" destOrd="0" parTransId="{4B877046-79E0-41E1-A6D9-E0CA518F9A97}" sibTransId="{FDEA1A1C-258D-40DE-9181-442CDA0AC544}"/>
    <dgm:cxn modelId="{891E8E1E-34F0-4203-8DDF-9C03F5D737BE}" type="presOf" srcId="{62576392-ADF0-45C5-98CA-BF41ADB6E310}" destId="{E6A39885-B7F2-4F44-977E-2F3489470588}" srcOrd="0" destOrd="0" presId="urn:microsoft.com/office/officeart/2008/layout/LinedList"/>
    <dgm:cxn modelId="{995F8924-92C6-40E4-9E3C-A77E0DBFF4CE}" srcId="{6573612B-E7AB-4801-B18E-193D9637180C}" destId="{3275C864-4CF0-4BE2-AD40-19BD9B8E169E}" srcOrd="4" destOrd="0" parTransId="{922ADAF8-C3BA-41EE-8E24-517B35B39122}" sibTransId="{756EFC3A-D771-4F9F-BA42-0A11C38361DE}"/>
    <dgm:cxn modelId="{8D26672F-F031-4E9B-9003-30889577C16E}" srcId="{6573612B-E7AB-4801-B18E-193D9637180C}" destId="{3957E5CF-B653-4FC1-AFAC-3D13D15270A0}" srcOrd="1" destOrd="0" parTransId="{B75FD584-B195-43D1-8FB7-C67AD1C07C07}" sibTransId="{EFCA1C94-8B12-4FCD-80BE-56CF2E7B2602}"/>
    <dgm:cxn modelId="{AC747A33-0CDE-477F-A6D3-C2CFE14FB2F7}" srcId="{6573612B-E7AB-4801-B18E-193D9637180C}" destId="{6A35E797-595E-4E29-8122-DE5F1DFB1AC6}" srcOrd="2" destOrd="0" parTransId="{321C52FA-2119-40CE-9480-92E9121793B5}" sibTransId="{5BD6BF74-DDA1-4570-B102-F03F4A772BDE}"/>
    <dgm:cxn modelId="{51557862-A859-49D9-8901-9AF269BBB9D6}" type="presOf" srcId="{BB943407-C6D9-4DDB-B049-9CD8D2C7087B}" destId="{FBC4F946-3B58-4A43-93E1-70FF4F320374}" srcOrd="0" destOrd="0" presId="urn:microsoft.com/office/officeart/2008/layout/LinedList"/>
    <dgm:cxn modelId="{41BB8E66-21F4-478E-95C3-53137904AB24}" type="presOf" srcId="{C434C561-3157-4B47-B8BF-F0D1B7D8BE76}" destId="{9A92CEAE-F1C3-441A-9BD7-4B692DAF8A9B}" srcOrd="0" destOrd="0" presId="urn:microsoft.com/office/officeart/2008/layout/LinedList"/>
    <dgm:cxn modelId="{B8BE9972-B1E5-424E-ABA8-B9B163E118CD}" type="presOf" srcId="{3275C864-4CF0-4BE2-AD40-19BD9B8E169E}" destId="{7E2FD756-0A61-456D-8BA5-79628BCBAB57}" srcOrd="0" destOrd="0" presId="urn:microsoft.com/office/officeart/2008/layout/LinedList"/>
    <dgm:cxn modelId="{BEA5A873-FC05-4CD6-A450-BD6CAB0D5FF1}" srcId="{6573612B-E7AB-4801-B18E-193D9637180C}" destId="{FBDA254F-B06C-4859-9C2F-F79ECB91F133}" srcOrd="0" destOrd="0" parTransId="{0DC0F342-E82F-4D13-B4C2-3A6A22E1B933}" sibTransId="{6D035BD9-EBA8-446D-83C3-B6EB92755688}"/>
    <dgm:cxn modelId="{2B346481-0A6C-4D26-AFFA-8A1871C95A99}" srcId="{6573612B-E7AB-4801-B18E-193D9637180C}" destId="{D2E44014-8534-474C-973A-70378A411E1B}" srcOrd="6" destOrd="0" parTransId="{67747B4F-772E-4B3B-97B8-D735525CA498}" sibTransId="{3038FF98-537A-49B1-9AB9-404BCA34D032}"/>
    <dgm:cxn modelId="{983DA586-9000-4A51-8460-6840EDB0305A}" type="presOf" srcId="{6573612B-E7AB-4801-B18E-193D9637180C}" destId="{2768C002-90C9-4605-8794-F2811497FA81}" srcOrd="0" destOrd="0" presId="urn:microsoft.com/office/officeart/2008/layout/LinedList"/>
    <dgm:cxn modelId="{41E2B6AA-B14C-4090-8041-B54821AB2488}" type="presOf" srcId="{6A35E797-595E-4E29-8122-DE5F1DFB1AC6}" destId="{7C7A4857-C251-4FD9-B4A4-69C094459EF5}" srcOrd="0" destOrd="0" presId="urn:microsoft.com/office/officeart/2008/layout/LinedList"/>
    <dgm:cxn modelId="{24590DB7-4CDA-49F4-8070-1E064188EDA3}" type="presOf" srcId="{3957E5CF-B653-4FC1-AFAC-3D13D15270A0}" destId="{38A264F7-8361-4B89-B8F4-F834BA29DB66}" srcOrd="0" destOrd="0" presId="urn:microsoft.com/office/officeart/2008/layout/LinedList"/>
    <dgm:cxn modelId="{657744B8-C5D0-41D2-8651-299A09CB4735}" type="presOf" srcId="{FBDA254F-B06C-4859-9C2F-F79ECB91F133}" destId="{89D3E3B1-34D4-4BFC-8FCD-E61E41BA8CF6}" srcOrd="0" destOrd="0" presId="urn:microsoft.com/office/officeart/2008/layout/LinedList"/>
    <dgm:cxn modelId="{D9F575C0-1D44-4946-8B89-A11FA7D6C9F3}" srcId="{6573612B-E7AB-4801-B18E-193D9637180C}" destId="{62576392-ADF0-45C5-98CA-BF41ADB6E310}" srcOrd="5" destOrd="0" parTransId="{32A64E2C-8C37-433D-8A2E-51BE67577EEC}" sibTransId="{530E7E83-A6CE-42A5-AAB5-B2C6FFBC53E5}"/>
    <dgm:cxn modelId="{B4708ACC-2A24-496B-A7A9-CE417303717E}" srcId="{6573612B-E7AB-4801-B18E-193D9637180C}" destId="{C434C561-3157-4B47-B8BF-F0D1B7D8BE76}" srcOrd="3" destOrd="0" parTransId="{8673C74A-517B-4F44-9688-8FFF053BC5AD}" sibTransId="{4DEC8FAE-51E8-4A60-BCC0-FADE668AD132}"/>
    <dgm:cxn modelId="{4675DCF5-8740-4176-8B9D-01021253EE24}" srcId="{6573612B-E7AB-4801-B18E-193D9637180C}" destId="{BB943407-C6D9-4DDB-B049-9CD8D2C7087B}" srcOrd="7" destOrd="0" parTransId="{CAE7BAB3-3406-42EF-96FE-D682804DCA11}" sibTransId="{99E1F2CA-EFA8-4D09-9BF8-F052A64AED89}"/>
    <dgm:cxn modelId="{E7FB44F3-FFDF-4206-9309-C768CECB2B8C}" type="presParOf" srcId="{2768C002-90C9-4605-8794-F2811497FA81}" destId="{09253596-2B3C-4D71-9BED-96F97F0FFE8A}" srcOrd="0" destOrd="0" presId="urn:microsoft.com/office/officeart/2008/layout/LinedList"/>
    <dgm:cxn modelId="{95B66EE9-CBAC-4B16-9039-8017DCD24F4E}" type="presParOf" srcId="{2768C002-90C9-4605-8794-F2811497FA81}" destId="{4ACDE2D9-067E-448B-98B5-8C4852A18732}" srcOrd="1" destOrd="0" presId="urn:microsoft.com/office/officeart/2008/layout/LinedList"/>
    <dgm:cxn modelId="{FFB4D0BB-B614-4E57-BFA6-097F9E216C89}" type="presParOf" srcId="{4ACDE2D9-067E-448B-98B5-8C4852A18732}" destId="{89D3E3B1-34D4-4BFC-8FCD-E61E41BA8CF6}" srcOrd="0" destOrd="0" presId="urn:microsoft.com/office/officeart/2008/layout/LinedList"/>
    <dgm:cxn modelId="{C41F1903-179D-4D97-955D-8C7AE489DFC7}" type="presParOf" srcId="{4ACDE2D9-067E-448B-98B5-8C4852A18732}" destId="{0F66357A-1BE0-4FED-A94E-EB24C480C6A0}" srcOrd="1" destOrd="0" presId="urn:microsoft.com/office/officeart/2008/layout/LinedList"/>
    <dgm:cxn modelId="{1F0C0E2D-14AE-488F-B900-CC8B18AFC667}" type="presParOf" srcId="{2768C002-90C9-4605-8794-F2811497FA81}" destId="{F1C4DAD0-17A2-44E1-9487-677882EF4620}" srcOrd="2" destOrd="0" presId="urn:microsoft.com/office/officeart/2008/layout/LinedList"/>
    <dgm:cxn modelId="{C7E86718-32E6-42AA-ADF6-FF7793C1837E}" type="presParOf" srcId="{2768C002-90C9-4605-8794-F2811497FA81}" destId="{9B8DEEC6-8B98-4CB2-8474-63C70910B3B2}" srcOrd="3" destOrd="0" presId="urn:microsoft.com/office/officeart/2008/layout/LinedList"/>
    <dgm:cxn modelId="{F6CB7B29-3B07-4169-8F1D-50E9158F24EE}" type="presParOf" srcId="{9B8DEEC6-8B98-4CB2-8474-63C70910B3B2}" destId="{38A264F7-8361-4B89-B8F4-F834BA29DB66}" srcOrd="0" destOrd="0" presId="urn:microsoft.com/office/officeart/2008/layout/LinedList"/>
    <dgm:cxn modelId="{DC340716-5036-472C-8465-EA79167FFD3D}" type="presParOf" srcId="{9B8DEEC6-8B98-4CB2-8474-63C70910B3B2}" destId="{573E8C22-C12F-41EF-8976-532F42E4D2A7}" srcOrd="1" destOrd="0" presId="urn:microsoft.com/office/officeart/2008/layout/LinedList"/>
    <dgm:cxn modelId="{B2C00BD7-2593-4601-8EA6-502B962B6129}" type="presParOf" srcId="{2768C002-90C9-4605-8794-F2811497FA81}" destId="{A2759CDE-322B-4EA7-AE45-A09FCBCD91B6}" srcOrd="4" destOrd="0" presId="urn:microsoft.com/office/officeart/2008/layout/LinedList"/>
    <dgm:cxn modelId="{6DA47E6C-397F-45EE-A268-E34175CB2022}" type="presParOf" srcId="{2768C002-90C9-4605-8794-F2811497FA81}" destId="{2F99895D-6A46-4E00-A86D-173E402F6D47}" srcOrd="5" destOrd="0" presId="urn:microsoft.com/office/officeart/2008/layout/LinedList"/>
    <dgm:cxn modelId="{FBB330B9-2CFD-4CDF-920C-498F23B9F708}" type="presParOf" srcId="{2F99895D-6A46-4E00-A86D-173E402F6D47}" destId="{7C7A4857-C251-4FD9-B4A4-69C094459EF5}" srcOrd="0" destOrd="0" presId="urn:microsoft.com/office/officeart/2008/layout/LinedList"/>
    <dgm:cxn modelId="{E16BCF7C-9E9D-423C-924B-3D0A34EB6F99}" type="presParOf" srcId="{2F99895D-6A46-4E00-A86D-173E402F6D47}" destId="{CE87AC55-76E2-45B2-9E07-98D8F77BC7E6}" srcOrd="1" destOrd="0" presId="urn:microsoft.com/office/officeart/2008/layout/LinedList"/>
    <dgm:cxn modelId="{2B57B0F1-6712-47EB-8762-E40B16C3005F}" type="presParOf" srcId="{2768C002-90C9-4605-8794-F2811497FA81}" destId="{5208CD1D-0C3A-4B35-AD8B-427BAD01D6FF}" srcOrd="6" destOrd="0" presId="urn:microsoft.com/office/officeart/2008/layout/LinedList"/>
    <dgm:cxn modelId="{64229EA1-8707-4DE1-9BB4-1001FDD0725A}" type="presParOf" srcId="{2768C002-90C9-4605-8794-F2811497FA81}" destId="{988CF994-121B-4AB0-ADAC-F4EFE20B7DBE}" srcOrd="7" destOrd="0" presId="urn:microsoft.com/office/officeart/2008/layout/LinedList"/>
    <dgm:cxn modelId="{C6E099CF-8E18-4521-98C6-FDE172234336}" type="presParOf" srcId="{988CF994-121B-4AB0-ADAC-F4EFE20B7DBE}" destId="{9A92CEAE-F1C3-441A-9BD7-4B692DAF8A9B}" srcOrd="0" destOrd="0" presId="urn:microsoft.com/office/officeart/2008/layout/LinedList"/>
    <dgm:cxn modelId="{690AF1A5-98BB-458F-99F2-F003EE89BAA9}" type="presParOf" srcId="{988CF994-121B-4AB0-ADAC-F4EFE20B7DBE}" destId="{B8DA27E4-EA26-40F3-BFE9-9CD8F30EB7FE}" srcOrd="1" destOrd="0" presId="urn:microsoft.com/office/officeart/2008/layout/LinedList"/>
    <dgm:cxn modelId="{054F692A-FFF4-4194-9909-65C91D4EE806}" type="presParOf" srcId="{2768C002-90C9-4605-8794-F2811497FA81}" destId="{6690AB29-4049-4A49-9864-9B60AD351CE1}" srcOrd="8" destOrd="0" presId="urn:microsoft.com/office/officeart/2008/layout/LinedList"/>
    <dgm:cxn modelId="{6240D095-65DE-462E-A2B6-6971C99868E0}" type="presParOf" srcId="{2768C002-90C9-4605-8794-F2811497FA81}" destId="{7B59B251-C0A7-43A5-95B8-635B13F104CE}" srcOrd="9" destOrd="0" presId="urn:microsoft.com/office/officeart/2008/layout/LinedList"/>
    <dgm:cxn modelId="{278F2E74-F7F5-4742-80F4-FC93C7B37727}" type="presParOf" srcId="{7B59B251-C0A7-43A5-95B8-635B13F104CE}" destId="{7E2FD756-0A61-456D-8BA5-79628BCBAB57}" srcOrd="0" destOrd="0" presId="urn:microsoft.com/office/officeart/2008/layout/LinedList"/>
    <dgm:cxn modelId="{D2F27CA4-E63F-4DD0-986A-A27943439ABD}" type="presParOf" srcId="{7B59B251-C0A7-43A5-95B8-635B13F104CE}" destId="{1C41206F-C992-40C3-9FB5-29BE9BBC3271}" srcOrd="1" destOrd="0" presId="urn:microsoft.com/office/officeart/2008/layout/LinedList"/>
    <dgm:cxn modelId="{EAA47AA3-2988-4D4C-94C4-1ADB0C945E87}" type="presParOf" srcId="{2768C002-90C9-4605-8794-F2811497FA81}" destId="{38B2817C-1099-4C60-8212-65F1B1D54203}" srcOrd="10" destOrd="0" presId="urn:microsoft.com/office/officeart/2008/layout/LinedList"/>
    <dgm:cxn modelId="{7B8F8653-8F05-406F-AACC-86EE1739AA64}" type="presParOf" srcId="{2768C002-90C9-4605-8794-F2811497FA81}" destId="{639EFC27-C187-4ECD-9DEE-4F5CB17D284C}" srcOrd="11" destOrd="0" presId="urn:microsoft.com/office/officeart/2008/layout/LinedList"/>
    <dgm:cxn modelId="{FE67D23E-32F1-43B3-9BDB-48C1DD43F6CA}" type="presParOf" srcId="{639EFC27-C187-4ECD-9DEE-4F5CB17D284C}" destId="{E6A39885-B7F2-4F44-977E-2F3489470588}" srcOrd="0" destOrd="0" presId="urn:microsoft.com/office/officeart/2008/layout/LinedList"/>
    <dgm:cxn modelId="{DDDC26A3-0BBE-4490-8313-60C902670143}" type="presParOf" srcId="{639EFC27-C187-4ECD-9DEE-4F5CB17D284C}" destId="{005DC9A5-A8C6-40C0-9E5C-8935E6F2A9AA}" srcOrd="1" destOrd="0" presId="urn:microsoft.com/office/officeart/2008/layout/LinedList"/>
    <dgm:cxn modelId="{FC3E14E3-4EF9-4028-9D3C-A5E195A96D62}" type="presParOf" srcId="{2768C002-90C9-4605-8794-F2811497FA81}" destId="{8D5035A4-5C94-4437-8680-AF45FA845CD4}" srcOrd="12" destOrd="0" presId="urn:microsoft.com/office/officeart/2008/layout/LinedList"/>
    <dgm:cxn modelId="{2D0AA6D4-21C3-40B0-BC43-1CF3D28FEDA7}" type="presParOf" srcId="{2768C002-90C9-4605-8794-F2811497FA81}" destId="{3B62EB53-B851-4026-81B1-F0D22DD211DA}" srcOrd="13" destOrd="0" presId="urn:microsoft.com/office/officeart/2008/layout/LinedList"/>
    <dgm:cxn modelId="{CB04E4C0-E5D6-47FA-8507-DF6CCDB368F6}" type="presParOf" srcId="{3B62EB53-B851-4026-81B1-F0D22DD211DA}" destId="{A10C3457-0085-40A0-8439-81E5FC85B544}" srcOrd="0" destOrd="0" presId="urn:microsoft.com/office/officeart/2008/layout/LinedList"/>
    <dgm:cxn modelId="{DD11FE31-0BCA-437E-A8AB-74BD510E6001}" type="presParOf" srcId="{3B62EB53-B851-4026-81B1-F0D22DD211DA}" destId="{933F0062-7B8D-4785-A4B1-3A1697CD6BEE}" srcOrd="1" destOrd="0" presId="urn:microsoft.com/office/officeart/2008/layout/LinedList"/>
    <dgm:cxn modelId="{8FB3DD90-5801-4E4F-8852-9B21C8E435C0}" type="presParOf" srcId="{2768C002-90C9-4605-8794-F2811497FA81}" destId="{F7B7B3C5-488B-4E08-B6F8-A987B71F63FF}" srcOrd="14" destOrd="0" presId="urn:microsoft.com/office/officeart/2008/layout/LinedList"/>
    <dgm:cxn modelId="{0CE76D53-A7AD-4C6D-8D68-8A501BAD42DA}" type="presParOf" srcId="{2768C002-90C9-4605-8794-F2811497FA81}" destId="{2F4B8608-1C2E-4A07-9C28-99A195A020E9}" srcOrd="15" destOrd="0" presId="urn:microsoft.com/office/officeart/2008/layout/LinedList"/>
    <dgm:cxn modelId="{C414A3BE-EED8-4337-B358-337F197DA03B}" type="presParOf" srcId="{2F4B8608-1C2E-4A07-9C28-99A195A020E9}" destId="{FBC4F946-3B58-4A43-93E1-70FF4F320374}" srcOrd="0" destOrd="0" presId="urn:microsoft.com/office/officeart/2008/layout/LinedList"/>
    <dgm:cxn modelId="{4EF246CD-4820-4CD2-B681-130677340B5E}" type="presParOf" srcId="{2F4B8608-1C2E-4A07-9C28-99A195A020E9}" destId="{7494BA98-1489-4FCB-BEC6-91BA0B6F145A}" srcOrd="1" destOrd="0" presId="urn:microsoft.com/office/officeart/2008/layout/LinedList"/>
    <dgm:cxn modelId="{2DA3E52F-579F-43EE-B157-100881DE5F90}" type="presParOf" srcId="{2768C002-90C9-4605-8794-F2811497FA81}" destId="{C6CF7FA6-11D2-4164-9279-63541311CF8D}" srcOrd="16" destOrd="0" presId="urn:microsoft.com/office/officeart/2008/layout/LinedList"/>
    <dgm:cxn modelId="{9FD3C6C0-2855-4FC5-8D12-53AB0807FD85}" type="presParOf" srcId="{2768C002-90C9-4605-8794-F2811497FA81}" destId="{11045880-D0D5-4EAC-875C-0A035EA9D4AC}" srcOrd="17" destOrd="0" presId="urn:microsoft.com/office/officeart/2008/layout/LinedList"/>
    <dgm:cxn modelId="{E759D0B2-F7F3-447E-BB24-0826BDE88C0D}" type="presParOf" srcId="{11045880-D0D5-4EAC-875C-0A035EA9D4AC}" destId="{62B69212-C3D8-4D78-9A7C-BA883AD2F9A0}" srcOrd="0" destOrd="0" presId="urn:microsoft.com/office/officeart/2008/layout/LinedList"/>
    <dgm:cxn modelId="{972498E0-D61A-4957-B212-2EF92CA23232}" type="presParOf" srcId="{11045880-D0D5-4EAC-875C-0A035EA9D4AC}" destId="{790A9271-FB9B-40E0-97CB-A220CC53439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573612B-E7AB-4801-B18E-193D9637180C}"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FBDA254F-B06C-4859-9C2F-F79ECB91F133}">
      <dgm:prSet/>
      <dgm:spPr/>
      <dgm:t>
        <a:bodyPr/>
        <a:lstStyle/>
        <a:p>
          <a:r>
            <a:rPr lang="en-GB"/>
            <a:t>Facilitate the release of land for new subdivisions.</a:t>
          </a:r>
          <a:endParaRPr lang="en-US"/>
        </a:p>
      </dgm:t>
    </dgm:pt>
    <dgm:pt modelId="{0DC0F342-E82F-4D13-B4C2-3A6A22E1B933}" type="parTrans" cxnId="{BEA5A873-FC05-4CD6-A450-BD6CAB0D5FF1}">
      <dgm:prSet/>
      <dgm:spPr/>
      <dgm:t>
        <a:bodyPr/>
        <a:lstStyle/>
        <a:p>
          <a:endParaRPr lang="en-US"/>
        </a:p>
      </dgm:t>
    </dgm:pt>
    <dgm:pt modelId="{6D035BD9-EBA8-446D-83C3-B6EB92755688}" type="sibTrans" cxnId="{BEA5A873-FC05-4CD6-A450-BD6CAB0D5FF1}">
      <dgm:prSet/>
      <dgm:spPr/>
      <dgm:t>
        <a:bodyPr/>
        <a:lstStyle/>
        <a:p>
          <a:endParaRPr lang="en-US"/>
        </a:p>
      </dgm:t>
    </dgm:pt>
    <dgm:pt modelId="{CAB12D2A-716F-4024-8535-07DF5C1E5F36}">
      <dgm:prSet/>
      <dgm:spPr/>
      <dgm:t>
        <a:bodyPr/>
        <a:lstStyle/>
        <a:p>
          <a:r>
            <a:rPr lang="en-GB"/>
            <a:t>Approve Recovery Strategy to direct and coordinate recovery activities and agencies involved in recovery.</a:t>
          </a:r>
          <a:endParaRPr lang="en-US"/>
        </a:p>
      </dgm:t>
    </dgm:pt>
    <dgm:pt modelId="{57566BA9-2020-4B03-A3DC-A2DC8191BEAC}" type="parTrans" cxnId="{0AACD523-EA5B-4787-8E3D-236A827D1F60}">
      <dgm:prSet/>
      <dgm:spPr/>
      <dgm:t>
        <a:bodyPr/>
        <a:lstStyle/>
        <a:p>
          <a:endParaRPr lang="en-US"/>
        </a:p>
      </dgm:t>
    </dgm:pt>
    <dgm:pt modelId="{1EEF3F7E-88C3-4C27-B4D4-0D2503CC03CA}" type="sibTrans" cxnId="{0AACD523-EA5B-4787-8E3D-236A827D1F60}">
      <dgm:prSet/>
      <dgm:spPr/>
      <dgm:t>
        <a:bodyPr/>
        <a:lstStyle/>
        <a:p>
          <a:endParaRPr lang="en-US"/>
        </a:p>
      </dgm:t>
    </dgm:pt>
    <dgm:pt modelId="{C85E1AF9-1A09-47BD-A69B-AEE3DA5D295A}">
      <dgm:prSet/>
      <dgm:spPr/>
      <dgm:t>
        <a:bodyPr/>
        <a:lstStyle/>
        <a:p>
          <a:r>
            <a:rPr lang="en-GB"/>
            <a:t>Restore access to and transportation networks in central city.</a:t>
          </a:r>
          <a:endParaRPr lang="en-US"/>
        </a:p>
      </dgm:t>
    </dgm:pt>
    <dgm:pt modelId="{2001191F-7034-4941-9B0B-ABACD13111F7}" type="parTrans" cxnId="{5A77850F-E9CB-4468-B808-6707FC45EA37}">
      <dgm:prSet/>
      <dgm:spPr/>
      <dgm:t>
        <a:bodyPr/>
        <a:lstStyle/>
        <a:p>
          <a:endParaRPr lang="en-US"/>
        </a:p>
      </dgm:t>
    </dgm:pt>
    <dgm:pt modelId="{931D5438-D4B9-46B9-9B2B-FDBE11282A79}" type="sibTrans" cxnId="{5A77850F-E9CB-4468-B808-6707FC45EA37}">
      <dgm:prSet/>
      <dgm:spPr/>
      <dgm:t>
        <a:bodyPr/>
        <a:lstStyle/>
        <a:p>
          <a:endParaRPr lang="en-US"/>
        </a:p>
      </dgm:t>
    </dgm:pt>
    <dgm:pt modelId="{665CCB80-F43C-4F13-A235-ED1598DFA251}">
      <dgm:prSet/>
      <dgm:spPr/>
      <dgm:t>
        <a:bodyPr/>
        <a:lstStyle/>
        <a:p>
          <a:r>
            <a:rPr lang="en-GB"/>
            <a:t>Establishment of the Christchurch Central Development Unit (CCDU).</a:t>
          </a:r>
          <a:endParaRPr lang="en-US"/>
        </a:p>
      </dgm:t>
    </dgm:pt>
    <dgm:pt modelId="{6E5FC287-805D-42FB-9FB6-33BB1C0964C0}" type="parTrans" cxnId="{A2634A34-A6CD-478A-98AC-7F12832C5A3B}">
      <dgm:prSet/>
      <dgm:spPr/>
      <dgm:t>
        <a:bodyPr/>
        <a:lstStyle/>
        <a:p>
          <a:endParaRPr lang="en-US"/>
        </a:p>
      </dgm:t>
    </dgm:pt>
    <dgm:pt modelId="{2ABF77A7-F4E4-4413-9EC8-231CDE56E0C2}" type="sibTrans" cxnId="{A2634A34-A6CD-478A-98AC-7F12832C5A3B}">
      <dgm:prSet/>
      <dgm:spPr/>
      <dgm:t>
        <a:bodyPr/>
        <a:lstStyle/>
        <a:p>
          <a:endParaRPr lang="en-US"/>
        </a:p>
      </dgm:t>
    </dgm:pt>
    <dgm:pt modelId="{C1CCE613-23B3-4A39-A75F-612B4DDBE059}">
      <dgm:prSet/>
      <dgm:spPr/>
      <dgm:t>
        <a:bodyPr/>
        <a:lstStyle/>
        <a:p>
          <a:r>
            <a:rPr lang="en-GB"/>
            <a:t>Finalisation of the Recovery Plan for the CBD.</a:t>
          </a:r>
          <a:endParaRPr lang="en-US"/>
        </a:p>
      </dgm:t>
    </dgm:pt>
    <dgm:pt modelId="{09F12391-C8BD-4B5E-8E94-54156270F660}" type="parTrans" cxnId="{B2030E37-634B-4DE2-A138-02F2A591DB64}">
      <dgm:prSet/>
      <dgm:spPr/>
      <dgm:t>
        <a:bodyPr/>
        <a:lstStyle/>
        <a:p>
          <a:endParaRPr lang="en-US"/>
        </a:p>
      </dgm:t>
    </dgm:pt>
    <dgm:pt modelId="{B8408126-57A7-4B03-8760-893F1A734526}" type="sibTrans" cxnId="{B2030E37-634B-4DE2-A138-02F2A591DB64}">
      <dgm:prSet/>
      <dgm:spPr/>
      <dgm:t>
        <a:bodyPr/>
        <a:lstStyle/>
        <a:p>
          <a:endParaRPr lang="en-US"/>
        </a:p>
      </dgm:t>
    </dgm:pt>
    <dgm:pt modelId="{693F1DAD-6A5B-4A69-A1DA-D1D63B8403D0}">
      <dgm:prSet/>
      <dgm:spPr/>
      <dgm:t>
        <a:bodyPr/>
        <a:lstStyle/>
        <a:p>
          <a:r>
            <a:rPr lang="en-GB"/>
            <a:t>Rebuilding of the CBD starts.</a:t>
          </a:r>
          <a:endParaRPr lang="en-US"/>
        </a:p>
      </dgm:t>
    </dgm:pt>
    <dgm:pt modelId="{813D68F9-D91D-4B11-AD55-166A118D1689}" type="parTrans" cxnId="{2D6D4EDA-4311-4003-A05A-FD829F2FE0F1}">
      <dgm:prSet/>
      <dgm:spPr/>
      <dgm:t>
        <a:bodyPr/>
        <a:lstStyle/>
        <a:p>
          <a:endParaRPr lang="en-US"/>
        </a:p>
      </dgm:t>
    </dgm:pt>
    <dgm:pt modelId="{EA729490-2A89-44AA-92E3-202945312516}" type="sibTrans" cxnId="{2D6D4EDA-4311-4003-A05A-FD829F2FE0F1}">
      <dgm:prSet/>
      <dgm:spPr/>
      <dgm:t>
        <a:bodyPr/>
        <a:lstStyle/>
        <a:p>
          <a:endParaRPr lang="en-US"/>
        </a:p>
      </dgm:t>
    </dgm:pt>
    <dgm:pt modelId="{7F6E4C8C-2384-4650-9325-B8C172EB0567}">
      <dgm:prSet/>
      <dgm:spPr/>
      <dgm:t>
        <a:bodyPr/>
        <a:lstStyle/>
        <a:p>
          <a:r>
            <a:rPr lang="en-GB"/>
            <a:t>Complete decisions on land zones and geotechnical issues.</a:t>
          </a:r>
          <a:endParaRPr lang="en-US"/>
        </a:p>
      </dgm:t>
    </dgm:pt>
    <dgm:pt modelId="{50043FAE-2722-4198-8516-2F610B2AF77E}" type="parTrans" cxnId="{94B83696-CB21-48CF-8CCB-4C85D1BB3A2B}">
      <dgm:prSet/>
      <dgm:spPr/>
      <dgm:t>
        <a:bodyPr/>
        <a:lstStyle/>
        <a:p>
          <a:endParaRPr lang="en-US"/>
        </a:p>
      </dgm:t>
    </dgm:pt>
    <dgm:pt modelId="{32C01247-56D9-473A-82B0-0B5655429DF2}" type="sibTrans" cxnId="{94B83696-CB21-48CF-8CCB-4C85D1BB3A2B}">
      <dgm:prSet/>
      <dgm:spPr/>
      <dgm:t>
        <a:bodyPr/>
        <a:lstStyle/>
        <a:p>
          <a:endParaRPr lang="en-US"/>
        </a:p>
      </dgm:t>
    </dgm:pt>
    <dgm:pt modelId="{BC94FB64-5D9B-46BA-BA17-C134AAAFD9E2}">
      <dgm:prSet/>
      <dgm:spPr/>
      <dgm:t>
        <a:bodyPr/>
        <a:lstStyle/>
        <a:p>
          <a:r>
            <a:rPr lang="en-GB"/>
            <a:t>Continue repair of infrastructure and make decisions about long-term repair and provision of infrastructure.</a:t>
          </a:r>
          <a:endParaRPr lang="en-US"/>
        </a:p>
      </dgm:t>
    </dgm:pt>
    <dgm:pt modelId="{48EE6FAE-BB26-43C4-B30E-CDB9CEB3DA97}" type="parTrans" cxnId="{C72014EF-ADF2-45EF-9B48-290208756BD3}">
      <dgm:prSet/>
      <dgm:spPr/>
      <dgm:t>
        <a:bodyPr/>
        <a:lstStyle/>
        <a:p>
          <a:endParaRPr lang="en-US"/>
        </a:p>
      </dgm:t>
    </dgm:pt>
    <dgm:pt modelId="{DD0B6E4F-6CC2-44B8-AE4F-F74D947A04CB}" type="sibTrans" cxnId="{C72014EF-ADF2-45EF-9B48-290208756BD3}">
      <dgm:prSet/>
      <dgm:spPr/>
      <dgm:t>
        <a:bodyPr/>
        <a:lstStyle/>
        <a:p>
          <a:endParaRPr lang="en-US"/>
        </a:p>
      </dgm:t>
    </dgm:pt>
    <dgm:pt modelId="{8013CBB1-0489-4AF3-A482-F8517BFA2D6B}">
      <dgm:prSet/>
      <dgm:spPr/>
      <dgm:t>
        <a:bodyPr/>
        <a:lstStyle/>
        <a:p>
          <a:r>
            <a:rPr lang="en-GB"/>
            <a:t>Finish demolition of larger commercial buildings.</a:t>
          </a:r>
          <a:endParaRPr lang="en-US"/>
        </a:p>
      </dgm:t>
    </dgm:pt>
    <dgm:pt modelId="{17FEC7FC-2C21-476F-9F4E-F0F043236E3E}" type="parTrans" cxnId="{EC00BDDB-5468-4824-B9E2-55EF557E5BB6}">
      <dgm:prSet/>
      <dgm:spPr/>
      <dgm:t>
        <a:bodyPr/>
        <a:lstStyle/>
        <a:p>
          <a:endParaRPr lang="en-US"/>
        </a:p>
      </dgm:t>
    </dgm:pt>
    <dgm:pt modelId="{2B2E12A1-AC32-40A0-8F06-5EEF356E8872}" type="sibTrans" cxnId="{EC00BDDB-5468-4824-B9E2-55EF557E5BB6}">
      <dgm:prSet/>
      <dgm:spPr/>
      <dgm:t>
        <a:bodyPr/>
        <a:lstStyle/>
        <a:p>
          <a:endParaRPr lang="en-US"/>
        </a:p>
      </dgm:t>
    </dgm:pt>
    <dgm:pt modelId="{B26A2F64-1293-4F85-87D3-7C66944EAC33}">
      <dgm:prSet/>
      <dgm:spPr/>
      <dgm:t>
        <a:bodyPr/>
        <a:lstStyle/>
        <a:p>
          <a:r>
            <a:rPr lang="en-GB"/>
            <a:t>Government and statutory partners undertake recovery programmes.</a:t>
          </a:r>
          <a:endParaRPr lang="en-US"/>
        </a:p>
      </dgm:t>
    </dgm:pt>
    <dgm:pt modelId="{E5411275-588A-4BBA-9D0E-59BAD0E0AF4E}" type="parTrans" cxnId="{F3D60451-E157-469B-A384-9590DFC0414D}">
      <dgm:prSet/>
      <dgm:spPr/>
      <dgm:t>
        <a:bodyPr/>
        <a:lstStyle/>
        <a:p>
          <a:endParaRPr lang="en-US"/>
        </a:p>
      </dgm:t>
    </dgm:pt>
    <dgm:pt modelId="{DA4EB907-34FE-4A9D-A545-5A0A36EC6554}" type="sibTrans" cxnId="{F3D60451-E157-469B-A384-9590DFC0414D}">
      <dgm:prSet/>
      <dgm:spPr/>
      <dgm:t>
        <a:bodyPr/>
        <a:lstStyle/>
        <a:p>
          <a:endParaRPr lang="en-US"/>
        </a:p>
      </dgm:t>
    </dgm:pt>
    <dgm:pt modelId="{2768C002-90C9-4605-8794-F2811497FA81}" type="pres">
      <dgm:prSet presAssocID="{6573612B-E7AB-4801-B18E-193D9637180C}" presName="vert0" presStyleCnt="0">
        <dgm:presLayoutVars>
          <dgm:dir/>
          <dgm:animOne val="branch"/>
          <dgm:animLvl val="lvl"/>
        </dgm:presLayoutVars>
      </dgm:prSet>
      <dgm:spPr/>
    </dgm:pt>
    <dgm:pt modelId="{09253596-2B3C-4D71-9BED-96F97F0FFE8A}" type="pres">
      <dgm:prSet presAssocID="{FBDA254F-B06C-4859-9C2F-F79ECB91F133}" presName="thickLine" presStyleLbl="alignNode1" presStyleIdx="0" presStyleCnt="10"/>
      <dgm:spPr/>
    </dgm:pt>
    <dgm:pt modelId="{4ACDE2D9-067E-448B-98B5-8C4852A18732}" type="pres">
      <dgm:prSet presAssocID="{FBDA254F-B06C-4859-9C2F-F79ECB91F133}" presName="horz1" presStyleCnt="0"/>
      <dgm:spPr/>
    </dgm:pt>
    <dgm:pt modelId="{89D3E3B1-34D4-4BFC-8FCD-E61E41BA8CF6}" type="pres">
      <dgm:prSet presAssocID="{FBDA254F-B06C-4859-9C2F-F79ECB91F133}" presName="tx1" presStyleLbl="revTx" presStyleIdx="0" presStyleCnt="10"/>
      <dgm:spPr/>
    </dgm:pt>
    <dgm:pt modelId="{0F66357A-1BE0-4FED-A94E-EB24C480C6A0}" type="pres">
      <dgm:prSet presAssocID="{FBDA254F-B06C-4859-9C2F-F79ECB91F133}" presName="vert1" presStyleCnt="0"/>
      <dgm:spPr/>
    </dgm:pt>
    <dgm:pt modelId="{7EA14E21-B9ED-4E03-9868-18DACA4EDD46}" type="pres">
      <dgm:prSet presAssocID="{CAB12D2A-716F-4024-8535-07DF5C1E5F36}" presName="thickLine" presStyleLbl="alignNode1" presStyleIdx="1" presStyleCnt="10"/>
      <dgm:spPr/>
    </dgm:pt>
    <dgm:pt modelId="{5DBE2125-B757-403D-9C77-02542E43B6CC}" type="pres">
      <dgm:prSet presAssocID="{CAB12D2A-716F-4024-8535-07DF5C1E5F36}" presName="horz1" presStyleCnt="0"/>
      <dgm:spPr/>
    </dgm:pt>
    <dgm:pt modelId="{D84AFF54-6494-4856-9094-7FF6E2508653}" type="pres">
      <dgm:prSet presAssocID="{CAB12D2A-716F-4024-8535-07DF5C1E5F36}" presName="tx1" presStyleLbl="revTx" presStyleIdx="1" presStyleCnt="10"/>
      <dgm:spPr/>
    </dgm:pt>
    <dgm:pt modelId="{1573F5B1-4E71-4099-9BF7-086F7BDCC4B7}" type="pres">
      <dgm:prSet presAssocID="{CAB12D2A-716F-4024-8535-07DF5C1E5F36}" presName="vert1" presStyleCnt="0"/>
      <dgm:spPr/>
    </dgm:pt>
    <dgm:pt modelId="{10945621-8ACE-4D18-8770-2AA75DB5B7EC}" type="pres">
      <dgm:prSet presAssocID="{C85E1AF9-1A09-47BD-A69B-AEE3DA5D295A}" presName="thickLine" presStyleLbl="alignNode1" presStyleIdx="2" presStyleCnt="10"/>
      <dgm:spPr/>
    </dgm:pt>
    <dgm:pt modelId="{06CB4509-E09E-4FEA-9E04-0E315DD0D9CB}" type="pres">
      <dgm:prSet presAssocID="{C85E1AF9-1A09-47BD-A69B-AEE3DA5D295A}" presName="horz1" presStyleCnt="0"/>
      <dgm:spPr/>
    </dgm:pt>
    <dgm:pt modelId="{EBDC2E79-E742-4499-9595-03B5C0F4B47F}" type="pres">
      <dgm:prSet presAssocID="{C85E1AF9-1A09-47BD-A69B-AEE3DA5D295A}" presName="tx1" presStyleLbl="revTx" presStyleIdx="2" presStyleCnt="10"/>
      <dgm:spPr/>
    </dgm:pt>
    <dgm:pt modelId="{852E744A-2316-4198-87AF-967BB57F0226}" type="pres">
      <dgm:prSet presAssocID="{C85E1AF9-1A09-47BD-A69B-AEE3DA5D295A}" presName="vert1" presStyleCnt="0"/>
      <dgm:spPr/>
    </dgm:pt>
    <dgm:pt modelId="{8ED076F0-16D3-4534-9038-1151AECA00C7}" type="pres">
      <dgm:prSet presAssocID="{665CCB80-F43C-4F13-A235-ED1598DFA251}" presName="thickLine" presStyleLbl="alignNode1" presStyleIdx="3" presStyleCnt="10"/>
      <dgm:spPr/>
    </dgm:pt>
    <dgm:pt modelId="{D25EC112-A566-4999-97ED-10A628DCB689}" type="pres">
      <dgm:prSet presAssocID="{665CCB80-F43C-4F13-A235-ED1598DFA251}" presName="horz1" presStyleCnt="0"/>
      <dgm:spPr/>
    </dgm:pt>
    <dgm:pt modelId="{1046A7B4-6EE8-4BB8-94F1-7DCDCF292DF6}" type="pres">
      <dgm:prSet presAssocID="{665CCB80-F43C-4F13-A235-ED1598DFA251}" presName="tx1" presStyleLbl="revTx" presStyleIdx="3" presStyleCnt="10"/>
      <dgm:spPr/>
    </dgm:pt>
    <dgm:pt modelId="{B10FAABF-2FC3-4276-9706-A53A69D1E8D7}" type="pres">
      <dgm:prSet presAssocID="{665CCB80-F43C-4F13-A235-ED1598DFA251}" presName="vert1" presStyleCnt="0"/>
      <dgm:spPr/>
    </dgm:pt>
    <dgm:pt modelId="{AA578D15-E261-4D5B-A778-3DD480F0393C}" type="pres">
      <dgm:prSet presAssocID="{C1CCE613-23B3-4A39-A75F-612B4DDBE059}" presName="thickLine" presStyleLbl="alignNode1" presStyleIdx="4" presStyleCnt="10"/>
      <dgm:spPr/>
    </dgm:pt>
    <dgm:pt modelId="{440D8428-2151-4523-A2F0-F8DA8DA4715E}" type="pres">
      <dgm:prSet presAssocID="{C1CCE613-23B3-4A39-A75F-612B4DDBE059}" presName="horz1" presStyleCnt="0"/>
      <dgm:spPr/>
    </dgm:pt>
    <dgm:pt modelId="{A0248D82-D210-440F-99D1-346FD0797309}" type="pres">
      <dgm:prSet presAssocID="{C1CCE613-23B3-4A39-A75F-612B4DDBE059}" presName="tx1" presStyleLbl="revTx" presStyleIdx="4" presStyleCnt="10"/>
      <dgm:spPr/>
    </dgm:pt>
    <dgm:pt modelId="{F4D28C73-9BC6-4286-9100-36047803E758}" type="pres">
      <dgm:prSet presAssocID="{C1CCE613-23B3-4A39-A75F-612B4DDBE059}" presName="vert1" presStyleCnt="0"/>
      <dgm:spPr/>
    </dgm:pt>
    <dgm:pt modelId="{22979953-0E66-44A7-A71D-93D2BF43AFA8}" type="pres">
      <dgm:prSet presAssocID="{693F1DAD-6A5B-4A69-A1DA-D1D63B8403D0}" presName="thickLine" presStyleLbl="alignNode1" presStyleIdx="5" presStyleCnt="10"/>
      <dgm:spPr/>
    </dgm:pt>
    <dgm:pt modelId="{81EDCC74-8FCA-474F-8C91-A337497EE14B}" type="pres">
      <dgm:prSet presAssocID="{693F1DAD-6A5B-4A69-A1DA-D1D63B8403D0}" presName="horz1" presStyleCnt="0"/>
      <dgm:spPr/>
    </dgm:pt>
    <dgm:pt modelId="{197B1454-7505-4876-A455-F4127CB508D0}" type="pres">
      <dgm:prSet presAssocID="{693F1DAD-6A5B-4A69-A1DA-D1D63B8403D0}" presName="tx1" presStyleLbl="revTx" presStyleIdx="5" presStyleCnt="10"/>
      <dgm:spPr/>
    </dgm:pt>
    <dgm:pt modelId="{EFBF4F04-9C35-449C-8EA9-98C7D32E2BA4}" type="pres">
      <dgm:prSet presAssocID="{693F1DAD-6A5B-4A69-A1DA-D1D63B8403D0}" presName="vert1" presStyleCnt="0"/>
      <dgm:spPr/>
    </dgm:pt>
    <dgm:pt modelId="{AB55EA1C-B65D-4ED9-8061-0C311930A8E5}" type="pres">
      <dgm:prSet presAssocID="{7F6E4C8C-2384-4650-9325-B8C172EB0567}" presName="thickLine" presStyleLbl="alignNode1" presStyleIdx="6" presStyleCnt="10"/>
      <dgm:spPr/>
    </dgm:pt>
    <dgm:pt modelId="{0720B821-C7F7-47B6-8E9D-0FBEC45037CF}" type="pres">
      <dgm:prSet presAssocID="{7F6E4C8C-2384-4650-9325-B8C172EB0567}" presName="horz1" presStyleCnt="0"/>
      <dgm:spPr/>
    </dgm:pt>
    <dgm:pt modelId="{D5CE5EDA-AF00-4DCE-A2E1-DD4B6FCB8ED8}" type="pres">
      <dgm:prSet presAssocID="{7F6E4C8C-2384-4650-9325-B8C172EB0567}" presName="tx1" presStyleLbl="revTx" presStyleIdx="6" presStyleCnt="10"/>
      <dgm:spPr/>
    </dgm:pt>
    <dgm:pt modelId="{F8A468FB-D8FB-43F6-86AF-6E09385D3D1A}" type="pres">
      <dgm:prSet presAssocID="{7F6E4C8C-2384-4650-9325-B8C172EB0567}" presName="vert1" presStyleCnt="0"/>
      <dgm:spPr/>
    </dgm:pt>
    <dgm:pt modelId="{254465D8-AC6C-44FA-9DDA-E8DD9C7EAF9B}" type="pres">
      <dgm:prSet presAssocID="{BC94FB64-5D9B-46BA-BA17-C134AAAFD9E2}" presName="thickLine" presStyleLbl="alignNode1" presStyleIdx="7" presStyleCnt="10"/>
      <dgm:spPr/>
    </dgm:pt>
    <dgm:pt modelId="{EA49312C-A86C-46F6-BE91-C6F1AF138DD3}" type="pres">
      <dgm:prSet presAssocID="{BC94FB64-5D9B-46BA-BA17-C134AAAFD9E2}" presName="horz1" presStyleCnt="0"/>
      <dgm:spPr/>
    </dgm:pt>
    <dgm:pt modelId="{30537450-3095-4583-B845-E7BF71B97CC6}" type="pres">
      <dgm:prSet presAssocID="{BC94FB64-5D9B-46BA-BA17-C134AAAFD9E2}" presName="tx1" presStyleLbl="revTx" presStyleIdx="7" presStyleCnt="10"/>
      <dgm:spPr/>
    </dgm:pt>
    <dgm:pt modelId="{5503A772-32C1-4C45-9F64-9B681677C843}" type="pres">
      <dgm:prSet presAssocID="{BC94FB64-5D9B-46BA-BA17-C134AAAFD9E2}" presName="vert1" presStyleCnt="0"/>
      <dgm:spPr/>
    </dgm:pt>
    <dgm:pt modelId="{9DF372E5-3CC8-414D-8DF1-9294F56B907A}" type="pres">
      <dgm:prSet presAssocID="{8013CBB1-0489-4AF3-A482-F8517BFA2D6B}" presName="thickLine" presStyleLbl="alignNode1" presStyleIdx="8" presStyleCnt="10"/>
      <dgm:spPr/>
    </dgm:pt>
    <dgm:pt modelId="{C8F1AF37-4C9C-49CA-8706-C8E57C8906C7}" type="pres">
      <dgm:prSet presAssocID="{8013CBB1-0489-4AF3-A482-F8517BFA2D6B}" presName="horz1" presStyleCnt="0"/>
      <dgm:spPr/>
    </dgm:pt>
    <dgm:pt modelId="{A7A9AD27-CF60-4E12-A6EE-9A9A760B632F}" type="pres">
      <dgm:prSet presAssocID="{8013CBB1-0489-4AF3-A482-F8517BFA2D6B}" presName="tx1" presStyleLbl="revTx" presStyleIdx="8" presStyleCnt="10"/>
      <dgm:spPr/>
    </dgm:pt>
    <dgm:pt modelId="{0F05CA17-C8D6-41D3-B434-5F6B316CB7AB}" type="pres">
      <dgm:prSet presAssocID="{8013CBB1-0489-4AF3-A482-F8517BFA2D6B}" presName="vert1" presStyleCnt="0"/>
      <dgm:spPr/>
    </dgm:pt>
    <dgm:pt modelId="{405644DA-91DF-4EF5-8355-C428896CC71C}" type="pres">
      <dgm:prSet presAssocID="{B26A2F64-1293-4F85-87D3-7C66944EAC33}" presName="thickLine" presStyleLbl="alignNode1" presStyleIdx="9" presStyleCnt="10"/>
      <dgm:spPr/>
    </dgm:pt>
    <dgm:pt modelId="{0651B893-8272-47DD-A520-1E9C213226CA}" type="pres">
      <dgm:prSet presAssocID="{B26A2F64-1293-4F85-87D3-7C66944EAC33}" presName="horz1" presStyleCnt="0"/>
      <dgm:spPr/>
    </dgm:pt>
    <dgm:pt modelId="{067C6B54-127E-49FE-AE18-5ABFF90A33C5}" type="pres">
      <dgm:prSet presAssocID="{B26A2F64-1293-4F85-87D3-7C66944EAC33}" presName="tx1" presStyleLbl="revTx" presStyleIdx="9" presStyleCnt="10"/>
      <dgm:spPr/>
    </dgm:pt>
    <dgm:pt modelId="{23F60F3B-A079-4FDD-A24E-74907C15F159}" type="pres">
      <dgm:prSet presAssocID="{B26A2F64-1293-4F85-87D3-7C66944EAC33}" presName="vert1" presStyleCnt="0"/>
      <dgm:spPr/>
    </dgm:pt>
  </dgm:ptLst>
  <dgm:cxnLst>
    <dgm:cxn modelId="{D952BF0A-E06C-4A0D-AB2F-0EDC8715B3EE}" type="presOf" srcId="{BC94FB64-5D9B-46BA-BA17-C134AAAFD9E2}" destId="{30537450-3095-4583-B845-E7BF71B97CC6}" srcOrd="0" destOrd="0" presId="urn:microsoft.com/office/officeart/2008/layout/LinedList"/>
    <dgm:cxn modelId="{5A77850F-E9CB-4468-B808-6707FC45EA37}" srcId="{6573612B-E7AB-4801-B18E-193D9637180C}" destId="{C85E1AF9-1A09-47BD-A69B-AEE3DA5D295A}" srcOrd="2" destOrd="0" parTransId="{2001191F-7034-4941-9B0B-ABACD13111F7}" sibTransId="{931D5438-D4B9-46B9-9B2B-FDBE11282A79}"/>
    <dgm:cxn modelId="{FF199516-A776-41AD-9597-C8D8DEB2E669}" type="presOf" srcId="{CAB12D2A-716F-4024-8535-07DF5C1E5F36}" destId="{D84AFF54-6494-4856-9094-7FF6E2508653}" srcOrd="0" destOrd="0" presId="urn:microsoft.com/office/officeart/2008/layout/LinedList"/>
    <dgm:cxn modelId="{0AACD523-EA5B-4787-8E3D-236A827D1F60}" srcId="{6573612B-E7AB-4801-B18E-193D9637180C}" destId="{CAB12D2A-716F-4024-8535-07DF5C1E5F36}" srcOrd="1" destOrd="0" parTransId="{57566BA9-2020-4B03-A3DC-A2DC8191BEAC}" sibTransId="{1EEF3F7E-88C3-4C27-B4D4-0D2503CC03CA}"/>
    <dgm:cxn modelId="{A2634A34-A6CD-478A-98AC-7F12832C5A3B}" srcId="{6573612B-E7AB-4801-B18E-193D9637180C}" destId="{665CCB80-F43C-4F13-A235-ED1598DFA251}" srcOrd="3" destOrd="0" parTransId="{6E5FC287-805D-42FB-9FB6-33BB1C0964C0}" sibTransId="{2ABF77A7-F4E4-4413-9EC8-231CDE56E0C2}"/>
    <dgm:cxn modelId="{B2030E37-634B-4DE2-A138-02F2A591DB64}" srcId="{6573612B-E7AB-4801-B18E-193D9637180C}" destId="{C1CCE613-23B3-4A39-A75F-612B4DDBE059}" srcOrd="4" destOrd="0" parTransId="{09F12391-C8BD-4B5E-8E94-54156270F660}" sibTransId="{B8408126-57A7-4B03-8760-893F1A734526}"/>
    <dgm:cxn modelId="{3FAB783E-DE91-47F3-9804-7D1340B509ED}" type="presOf" srcId="{665CCB80-F43C-4F13-A235-ED1598DFA251}" destId="{1046A7B4-6EE8-4BB8-94F1-7DCDCF292DF6}" srcOrd="0" destOrd="0" presId="urn:microsoft.com/office/officeart/2008/layout/LinedList"/>
    <dgm:cxn modelId="{F3D60451-E157-469B-A384-9590DFC0414D}" srcId="{6573612B-E7AB-4801-B18E-193D9637180C}" destId="{B26A2F64-1293-4F85-87D3-7C66944EAC33}" srcOrd="9" destOrd="0" parTransId="{E5411275-588A-4BBA-9D0E-59BAD0E0AF4E}" sibTransId="{DA4EB907-34FE-4A9D-A545-5A0A36EC6554}"/>
    <dgm:cxn modelId="{BEA5A873-FC05-4CD6-A450-BD6CAB0D5FF1}" srcId="{6573612B-E7AB-4801-B18E-193D9637180C}" destId="{FBDA254F-B06C-4859-9C2F-F79ECB91F133}" srcOrd="0" destOrd="0" parTransId="{0DC0F342-E82F-4D13-B4C2-3A6A22E1B933}" sibTransId="{6D035BD9-EBA8-446D-83C3-B6EB92755688}"/>
    <dgm:cxn modelId="{FC427374-2133-4453-B4CE-FC5415AFA77B}" type="presOf" srcId="{8013CBB1-0489-4AF3-A482-F8517BFA2D6B}" destId="{A7A9AD27-CF60-4E12-A6EE-9A9A760B632F}" srcOrd="0" destOrd="0" presId="urn:microsoft.com/office/officeart/2008/layout/LinedList"/>
    <dgm:cxn modelId="{3CE0FD75-0265-4F5D-A188-C8F8AD38F261}" type="presOf" srcId="{C85E1AF9-1A09-47BD-A69B-AEE3DA5D295A}" destId="{EBDC2E79-E742-4499-9595-03B5C0F4B47F}" srcOrd="0" destOrd="0" presId="urn:microsoft.com/office/officeart/2008/layout/LinedList"/>
    <dgm:cxn modelId="{983DA586-9000-4A51-8460-6840EDB0305A}" type="presOf" srcId="{6573612B-E7AB-4801-B18E-193D9637180C}" destId="{2768C002-90C9-4605-8794-F2811497FA81}" srcOrd="0" destOrd="0" presId="urn:microsoft.com/office/officeart/2008/layout/LinedList"/>
    <dgm:cxn modelId="{581B1590-D7F2-4AF3-961E-00C8111A02C8}" type="presOf" srcId="{693F1DAD-6A5B-4A69-A1DA-D1D63B8403D0}" destId="{197B1454-7505-4876-A455-F4127CB508D0}" srcOrd="0" destOrd="0" presId="urn:microsoft.com/office/officeart/2008/layout/LinedList"/>
    <dgm:cxn modelId="{ABCF7795-FEFB-414B-8E26-82CD1455CB14}" type="presOf" srcId="{B26A2F64-1293-4F85-87D3-7C66944EAC33}" destId="{067C6B54-127E-49FE-AE18-5ABFF90A33C5}" srcOrd="0" destOrd="0" presId="urn:microsoft.com/office/officeart/2008/layout/LinedList"/>
    <dgm:cxn modelId="{94B83696-CB21-48CF-8CCB-4C85D1BB3A2B}" srcId="{6573612B-E7AB-4801-B18E-193D9637180C}" destId="{7F6E4C8C-2384-4650-9325-B8C172EB0567}" srcOrd="6" destOrd="0" parTransId="{50043FAE-2722-4198-8516-2F610B2AF77E}" sibTransId="{32C01247-56D9-473A-82B0-0B5655429DF2}"/>
    <dgm:cxn modelId="{657744B8-C5D0-41D2-8651-299A09CB4735}" type="presOf" srcId="{FBDA254F-B06C-4859-9C2F-F79ECB91F133}" destId="{89D3E3B1-34D4-4BFC-8FCD-E61E41BA8CF6}" srcOrd="0" destOrd="0" presId="urn:microsoft.com/office/officeart/2008/layout/LinedList"/>
    <dgm:cxn modelId="{39AC6DCB-A78E-4A90-BFAC-9424885831AD}" type="presOf" srcId="{C1CCE613-23B3-4A39-A75F-612B4DDBE059}" destId="{A0248D82-D210-440F-99D1-346FD0797309}" srcOrd="0" destOrd="0" presId="urn:microsoft.com/office/officeart/2008/layout/LinedList"/>
    <dgm:cxn modelId="{AA28D9D9-14AD-4FC1-9E91-6CD9B3491EAB}" type="presOf" srcId="{7F6E4C8C-2384-4650-9325-B8C172EB0567}" destId="{D5CE5EDA-AF00-4DCE-A2E1-DD4B6FCB8ED8}" srcOrd="0" destOrd="0" presId="urn:microsoft.com/office/officeart/2008/layout/LinedList"/>
    <dgm:cxn modelId="{2D6D4EDA-4311-4003-A05A-FD829F2FE0F1}" srcId="{6573612B-E7AB-4801-B18E-193D9637180C}" destId="{693F1DAD-6A5B-4A69-A1DA-D1D63B8403D0}" srcOrd="5" destOrd="0" parTransId="{813D68F9-D91D-4B11-AD55-166A118D1689}" sibTransId="{EA729490-2A89-44AA-92E3-202945312516}"/>
    <dgm:cxn modelId="{EC00BDDB-5468-4824-B9E2-55EF557E5BB6}" srcId="{6573612B-E7AB-4801-B18E-193D9637180C}" destId="{8013CBB1-0489-4AF3-A482-F8517BFA2D6B}" srcOrd="8" destOrd="0" parTransId="{17FEC7FC-2C21-476F-9F4E-F0F043236E3E}" sibTransId="{2B2E12A1-AC32-40A0-8F06-5EEF356E8872}"/>
    <dgm:cxn modelId="{C72014EF-ADF2-45EF-9B48-290208756BD3}" srcId="{6573612B-E7AB-4801-B18E-193D9637180C}" destId="{BC94FB64-5D9B-46BA-BA17-C134AAAFD9E2}" srcOrd="7" destOrd="0" parTransId="{48EE6FAE-BB26-43C4-B30E-CDB9CEB3DA97}" sibTransId="{DD0B6E4F-6CC2-44B8-AE4F-F74D947A04CB}"/>
    <dgm:cxn modelId="{E7FB44F3-FFDF-4206-9309-C768CECB2B8C}" type="presParOf" srcId="{2768C002-90C9-4605-8794-F2811497FA81}" destId="{09253596-2B3C-4D71-9BED-96F97F0FFE8A}" srcOrd="0" destOrd="0" presId="urn:microsoft.com/office/officeart/2008/layout/LinedList"/>
    <dgm:cxn modelId="{95B66EE9-CBAC-4B16-9039-8017DCD24F4E}" type="presParOf" srcId="{2768C002-90C9-4605-8794-F2811497FA81}" destId="{4ACDE2D9-067E-448B-98B5-8C4852A18732}" srcOrd="1" destOrd="0" presId="urn:microsoft.com/office/officeart/2008/layout/LinedList"/>
    <dgm:cxn modelId="{FFB4D0BB-B614-4E57-BFA6-097F9E216C89}" type="presParOf" srcId="{4ACDE2D9-067E-448B-98B5-8C4852A18732}" destId="{89D3E3B1-34D4-4BFC-8FCD-E61E41BA8CF6}" srcOrd="0" destOrd="0" presId="urn:microsoft.com/office/officeart/2008/layout/LinedList"/>
    <dgm:cxn modelId="{C41F1903-179D-4D97-955D-8C7AE489DFC7}" type="presParOf" srcId="{4ACDE2D9-067E-448B-98B5-8C4852A18732}" destId="{0F66357A-1BE0-4FED-A94E-EB24C480C6A0}" srcOrd="1" destOrd="0" presId="urn:microsoft.com/office/officeart/2008/layout/LinedList"/>
    <dgm:cxn modelId="{5A577AC5-DC87-4211-9C81-D311E765F59D}" type="presParOf" srcId="{2768C002-90C9-4605-8794-F2811497FA81}" destId="{7EA14E21-B9ED-4E03-9868-18DACA4EDD46}" srcOrd="2" destOrd="0" presId="urn:microsoft.com/office/officeart/2008/layout/LinedList"/>
    <dgm:cxn modelId="{C6AF14B8-D035-4D81-91D1-F59DF6EB5B24}" type="presParOf" srcId="{2768C002-90C9-4605-8794-F2811497FA81}" destId="{5DBE2125-B757-403D-9C77-02542E43B6CC}" srcOrd="3" destOrd="0" presId="urn:microsoft.com/office/officeart/2008/layout/LinedList"/>
    <dgm:cxn modelId="{DED00C1D-FDFE-4B1D-A156-2B0258161FB7}" type="presParOf" srcId="{5DBE2125-B757-403D-9C77-02542E43B6CC}" destId="{D84AFF54-6494-4856-9094-7FF6E2508653}" srcOrd="0" destOrd="0" presId="urn:microsoft.com/office/officeart/2008/layout/LinedList"/>
    <dgm:cxn modelId="{2D39CF59-DD21-4E21-A7ED-591DD6EDB2D1}" type="presParOf" srcId="{5DBE2125-B757-403D-9C77-02542E43B6CC}" destId="{1573F5B1-4E71-4099-9BF7-086F7BDCC4B7}" srcOrd="1" destOrd="0" presId="urn:microsoft.com/office/officeart/2008/layout/LinedList"/>
    <dgm:cxn modelId="{3DEC183A-A8A9-4140-B3C9-3C79223FCC04}" type="presParOf" srcId="{2768C002-90C9-4605-8794-F2811497FA81}" destId="{10945621-8ACE-4D18-8770-2AA75DB5B7EC}" srcOrd="4" destOrd="0" presId="urn:microsoft.com/office/officeart/2008/layout/LinedList"/>
    <dgm:cxn modelId="{33943844-7195-4BA8-82CB-326E98698D1F}" type="presParOf" srcId="{2768C002-90C9-4605-8794-F2811497FA81}" destId="{06CB4509-E09E-4FEA-9E04-0E315DD0D9CB}" srcOrd="5" destOrd="0" presId="urn:microsoft.com/office/officeart/2008/layout/LinedList"/>
    <dgm:cxn modelId="{990A5B09-6DD4-4D6C-8FA8-7A278998AA88}" type="presParOf" srcId="{06CB4509-E09E-4FEA-9E04-0E315DD0D9CB}" destId="{EBDC2E79-E742-4499-9595-03B5C0F4B47F}" srcOrd="0" destOrd="0" presId="urn:microsoft.com/office/officeart/2008/layout/LinedList"/>
    <dgm:cxn modelId="{79379136-76C5-440E-B106-8B0E77A6E64D}" type="presParOf" srcId="{06CB4509-E09E-4FEA-9E04-0E315DD0D9CB}" destId="{852E744A-2316-4198-87AF-967BB57F0226}" srcOrd="1" destOrd="0" presId="urn:microsoft.com/office/officeart/2008/layout/LinedList"/>
    <dgm:cxn modelId="{29DCEFCA-9E87-4FC0-A86C-D57C652907D2}" type="presParOf" srcId="{2768C002-90C9-4605-8794-F2811497FA81}" destId="{8ED076F0-16D3-4534-9038-1151AECA00C7}" srcOrd="6" destOrd="0" presId="urn:microsoft.com/office/officeart/2008/layout/LinedList"/>
    <dgm:cxn modelId="{E629603E-52A5-43B3-B00C-E6D4B5FF26EC}" type="presParOf" srcId="{2768C002-90C9-4605-8794-F2811497FA81}" destId="{D25EC112-A566-4999-97ED-10A628DCB689}" srcOrd="7" destOrd="0" presId="urn:microsoft.com/office/officeart/2008/layout/LinedList"/>
    <dgm:cxn modelId="{E15FBD3B-8EF5-44E3-9860-F99AA77F791F}" type="presParOf" srcId="{D25EC112-A566-4999-97ED-10A628DCB689}" destId="{1046A7B4-6EE8-4BB8-94F1-7DCDCF292DF6}" srcOrd="0" destOrd="0" presId="urn:microsoft.com/office/officeart/2008/layout/LinedList"/>
    <dgm:cxn modelId="{0CBAD739-CA08-493F-B7D6-5B7ACEE4F23E}" type="presParOf" srcId="{D25EC112-A566-4999-97ED-10A628DCB689}" destId="{B10FAABF-2FC3-4276-9706-A53A69D1E8D7}" srcOrd="1" destOrd="0" presId="urn:microsoft.com/office/officeart/2008/layout/LinedList"/>
    <dgm:cxn modelId="{88315B75-68EC-4AAA-93CE-524D2CDC9C4C}" type="presParOf" srcId="{2768C002-90C9-4605-8794-F2811497FA81}" destId="{AA578D15-E261-4D5B-A778-3DD480F0393C}" srcOrd="8" destOrd="0" presId="urn:microsoft.com/office/officeart/2008/layout/LinedList"/>
    <dgm:cxn modelId="{60EC8966-5133-4FD7-A9D4-58993845D3CD}" type="presParOf" srcId="{2768C002-90C9-4605-8794-F2811497FA81}" destId="{440D8428-2151-4523-A2F0-F8DA8DA4715E}" srcOrd="9" destOrd="0" presId="urn:microsoft.com/office/officeart/2008/layout/LinedList"/>
    <dgm:cxn modelId="{99B809B4-CBA6-4452-9BAF-15FE5271D7AE}" type="presParOf" srcId="{440D8428-2151-4523-A2F0-F8DA8DA4715E}" destId="{A0248D82-D210-440F-99D1-346FD0797309}" srcOrd="0" destOrd="0" presId="urn:microsoft.com/office/officeart/2008/layout/LinedList"/>
    <dgm:cxn modelId="{608E92C0-D47F-4E3E-96FD-2E6AE43EEBD2}" type="presParOf" srcId="{440D8428-2151-4523-A2F0-F8DA8DA4715E}" destId="{F4D28C73-9BC6-4286-9100-36047803E758}" srcOrd="1" destOrd="0" presId="urn:microsoft.com/office/officeart/2008/layout/LinedList"/>
    <dgm:cxn modelId="{F5F690E9-8A48-462E-8ED6-FC46B51BB5EB}" type="presParOf" srcId="{2768C002-90C9-4605-8794-F2811497FA81}" destId="{22979953-0E66-44A7-A71D-93D2BF43AFA8}" srcOrd="10" destOrd="0" presId="urn:microsoft.com/office/officeart/2008/layout/LinedList"/>
    <dgm:cxn modelId="{E875D6A3-10D6-43EB-ACB7-7D6A93D2B1A6}" type="presParOf" srcId="{2768C002-90C9-4605-8794-F2811497FA81}" destId="{81EDCC74-8FCA-474F-8C91-A337497EE14B}" srcOrd="11" destOrd="0" presId="urn:microsoft.com/office/officeart/2008/layout/LinedList"/>
    <dgm:cxn modelId="{66FADCBB-39E8-44D7-8BE1-491E1C55A3FB}" type="presParOf" srcId="{81EDCC74-8FCA-474F-8C91-A337497EE14B}" destId="{197B1454-7505-4876-A455-F4127CB508D0}" srcOrd="0" destOrd="0" presId="urn:microsoft.com/office/officeart/2008/layout/LinedList"/>
    <dgm:cxn modelId="{B378E37A-B423-4AEA-9A55-666851400400}" type="presParOf" srcId="{81EDCC74-8FCA-474F-8C91-A337497EE14B}" destId="{EFBF4F04-9C35-449C-8EA9-98C7D32E2BA4}" srcOrd="1" destOrd="0" presId="urn:microsoft.com/office/officeart/2008/layout/LinedList"/>
    <dgm:cxn modelId="{17AE5145-008B-46A2-85F2-11018C82FD87}" type="presParOf" srcId="{2768C002-90C9-4605-8794-F2811497FA81}" destId="{AB55EA1C-B65D-4ED9-8061-0C311930A8E5}" srcOrd="12" destOrd="0" presId="urn:microsoft.com/office/officeart/2008/layout/LinedList"/>
    <dgm:cxn modelId="{65B700D7-15A3-42E3-86E4-D3AB21149F11}" type="presParOf" srcId="{2768C002-90C9-4605-8794-F2811497FA81}" destId="{0720B821-C7F7-47B6-8E9D-0FBEC45037CF}" srcOrd="13" destOrd="0" presId="urn:microsoft.com/office/officeart/2008/layout/LinedList"/>
    <dgm:cxn modelId="{CE0E93B6-F22D-45E8-A256-6562E181D2F8}" type="presParOf" srcId="{0720B821-C7F7-47B6-8E9D-0FBEC45037CF}" destId="{D5CE5EDA-AF00-4DCE-A2E1-DD4B6FCB8ED8}" srcOrd="0" destOrd="0" presId="urn:microsoft.com/office/officeart/2008/layout/LinedList"/>
    <dgm:cxn modelId="{A1159BC1-448D-4074-97BE-D1F1BECA717B}" type="presParOf" srcId="{0720B821-C7F7-47B6-8E9D-0FBEC45037CF}" destId="{F8A468FB-D8FB-43F6-86AF-6E09385D3D1A}" srcOrd="1" destOrd="0" presId="urn:microsoft.com/office/officeart/2008/layout/LinedList"/>
    <dgm:cxn modelId="{879B60B1-920A-40FC-A6E3-586A64B0B6B1}" type="presParOf" srcId="{2768C002-90C9-4605-8794-F2811497FA81}" destId="{254465D8-AC6C-44FA-9DDA-E8DD9C7EAF9B}" srcOrd="14" destOrd="0" presId="urn:microsoft.com/office/officeart/2008/layout/LinedList"/>
    <dgm:cxn modelId="{68F5761B-C847-4506-B976-CB1BB9292721}" type="presParOf" srcId="{2768C002-90C9-4605-8794-F2811497FA81}" destId="{EA49312C-A86C-46F6-BE91-C6F1AF138DD3}" srcOrd="15" destOrd="0" presId="urn:microsoft.com/office/officeart/2008/layout/LinedList"/>
    <dgm:cxn modelId="{E1498B67-0D97-4072-A749-6C753E3794F4}" type="presParOf" srcId="{EA49312C-A86C-46F6-BE91-C6F1AF138DD3}" destId="{30537450-3095-4583-B845-E7BF71B97CC6}" srcOrd="0" destOrd="0" presId="urn:microsoft.com/office/officeart/2008/layout/LinedList"/>
    <dgm:cxn modelId="{953DAC5E-88DF-4864-B0A4-577137FBC0A2}" type="presParOf" srcId="{EA49312C-A86C-46F6-BE91-C6F1AF138DD3}" destId="{5503A772-32C1-4C45-9F64-9B681677C843}" srcOrd="1" destOrd="0" presId="urn:microsoft.com/office/officeart/2008/layout/LinedList"/>
    <dgm:cxn modelId="{DBC75A18-2C1A-49C2-BCD3-CA50D3E3FFFB}" type="presParOf" srcId="{2768C002-90C9-4605-8794-F2811497FA81}" destId="{9DF372E5-3CC8-414D-8DF1-9294F56B907A}" srcOrd="16" destOrd="0" presId="urn:microsoft.com/office/officeart/2008/layout/LinedList"/>
    <dgm:cxn modelId="{D7E9251C-834C-4473-9471-B9281F17FAD7}" type="presParOf" srcId="{2768C002-90C9-4605-8794-F2811497FA81}" destId="{C8F1AF37-4C9C-49CA-8706-C8E57C8906C7}" srcOrd="17" destOrd="0" presId="urn:microsoft.com/office/officeart/2008/layout/LinedList"/>
    <dgm:cxn modelId="{53A0BFB1-9E97-47F4-8B43-405C1D01E544}" type="presParOf" srcId="{C8F1AF37-4C9C-49CA-8706-C8E57C8906C7}" destId="{A7A9AD27-CF60-4E12-A6EE-9A9A760B632F}" srcOrd="0" destOrd="0" presId="urn:microsoft.com/office/officeart/2008/layout/LinedList"/>
    <dgm:cxn modelId="{9E58FF3B-81E2-4C87-B066-81578FFD0E74}" type="presParOf" srcId="{C8F1AF37-4C9C-49CA-8706-C8E57C8906C7}" destId="{0F05CA17-C8D6-41D3-B434-5F6B316CB7AB}" srcOrd="1" destOrd="0" presId="urn:microsoft.com/office/officeart/2008/layout/LinedList"/>
    <dgm:cxn modelId="{61517D36-C271-4AA5-A64C-37D9D06A40B0}" type="presParOf" srcId="{2768C002-90C9-4605-8794-F2811497FA81}" destId="{405644DA-91DF-4EF5-8355-C428896CC71C}" srcOrd="18" destOrd="0" presId="urn:microsoft.com/office/officeart/2008/layout/LinedList"/>
    <dgm:cxn modelId="{94EB1864-FEF9-42E3-85BE-7F5540C2F96C}" type="presParOf" srcId="{2768C002-90C9-4605-8794-F2811497FA81}" destId="{0651B893-8272-47DD-A520-1E9C213226CA}" srcOrd="19" destOrd="0" presId="urn:microsoft.com/office/officeart/2008/layout/LinedList"/>
    <dgm:cxn modelId="{EAB4FD63-251B-4ED9-A25C-FF8EF3E109DE}" type="presParOf" srcId="{0651B893-8272-47DD-A520-1E9C213226CA}" destId="{067C6B54-127E-49FE-AE18-5ABFF90A33C5}" srcOrd="0" destOrd="0" presId="urn:microsoft.com/office/officeart/2008/layout/LinedList"/>
    <dgm:cxn modelId="{544F6AA4-E292-4D70-8B8E-117643F7D0C1}" type="presParOf" srcId="{0651B893-8272-47DD-A520-1E9C213226CA}" destId="{23F60F3B-A079-4FDD-A24E-74907C15F1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93399BF-58BD-418D-8BAF-CC296253608B}" type="doc">
      <dgm:prSet loTypeId="urn:microsoft.com/office/officeart/2008/layout/LinedList" loCatId="list" qsTypeId="urn:microsoft.com/office/officeart/2005/8/quickstyle/simple2" qsCatId="simple" csTypeId="urn:microsoft.com/office/officeart/2005/8/colors/accent3_2" csCatId="accent3"/>
      <dgm:spPr/>
      <dgm:t>
        <a:bodyPr/>
        <a:lstStyle/>
        <a:p>
          <a:endParaRPr lang="en-US"/>
        </a:p>
      </dgm:t>
    </dgm:pt>
    <dgm:pt modelId="{0AB53B6A-9B7D-499A-93F0-A8FC0AFD61E3}">
      <dgm:prSet/>
      <dgm:spPr/>
      <dgm:t>
        <a:bodyPr/>
        <a:lstStyle/>
        <a:p>
          <a:r>
            <a:rPr lang="en-GB"/>
            <a:t>Complete settlements and land clearance for residential red zone properties.</a:t>
          </a:r>
          <a:endParaRPr lang="en-US"/>
        </a:p>
      </dgm:t>
    </dgm:pt>
    <dgm:pt modelId="{65E6B4CE-A507-4C15-850A-8F56481B915A}" type="parTrans" cxnId="{8740EDA6-F20E-41D5-8CF9-BEBC58FE644D}">
      <dgm:prSet/>
      <dgm:spPr/>
      <dgm:t>
        <a:bodyPr/>
        <a:lstStyle/>
        <a:p>
          <a:endParaRPr lang="en-US"/>
        </a:p>
      </dgm:t>
    </dgm:pt>
    <dgm:pt modelId="{0E30DABF-FDB8-4842-9130-A98EE7505012}" type="sibTrans" cxnId="{8740EDA6-F20E-41D5-8CF9-BEBC58FE644D}">
      <dgm:prSet/>
      <dgm:spPr/>
      <dgm:t>
        <a:bodyPr/>
        <a:lstStyle/>
        <a:p>
          <a:endParaRPr lang="en-US"/>
        </a:p>
      </dgm:t>
    </dgm:pt>
    <dgm:pt modelId="{8B13E64B-BEE1-4DB7-9CAF-1FE93EA4F5F7}">
      <dgm:prSet/>
      <dgm:spPr/>
      <dgm:t>
        <a:bodyPr/>
        <a:lstStyle/>
        <a:p>
          <a:r>
            <a:rPr lang="en-GB"/>
            <a:t>EQC and insurers undertake residential repairs and rebuilds.</a:t>
          </a:r>
          <a:endParaRPr lang="en-US"/>
        </a:p>
      </dgm:t>
    </dgm:pt>
    <dgm:pt modelId="{ADAF7668-B5A3-4BDE-A325-FE5BB647F047}" type="parTrans" cxnId="{AA818F64-C1B8-4A60-84F2-7689F6F15F34}">
      <dgm:prSet/>
      <dgm:spPr/>
      <dgm:t>
        <a:bodyPr/>
        <a:lstStyle/>
        <a:p>
          <a:endParaRPr lang="en-US"/>
        </a:p>
      </dgm:t>
    </dgm:pt>
    <dgm:pt modelId="{4FAE397F-84D8-438A-9A82-687175BB31DF}" type="sibTrans" cxnId="{AA818F64-C1B8-4A60-84F2-7689F6F15F34}">
      <dgm:prSet/>
      <dgm:spPr/>
      <dgm:t>
        <a:bodyPr/>
        <a:lstStyle/>
        <a:p>
          <a:endParaRPr lang="en-US"/>
        </a:p>
      </dgm:t>
    </dgm:pt>
    <dgm:pt modelId="{0D1E9FAF-1D15-4CB3-B296-FE344504D4AB}">
      <dgm:prSet/>
      <dgm:spPr/>
      <dgm:t>
        <a:bodyPr/>
        <a:lstStyle/>
        <a:p>
          <a:r>
            <a:rPr lang="en-GB"/>
            <a:t>Establish new residential subdivisions.</a:t>
          </a:r>
          <a:endParaRPr lang="en-US"/>
        </a:p>
      </dgm:t>
    </dgm:pt>
    <dgm:pt modelId="{A638E93B-1539-49F6-A9C6-B72ADAF3A5D2}" type="parTrans" cxnId="{28FC52CE-CF8E-4803-BDB1-AE27F1B915F7}">
      <dgm:prSet/>
      <dgm:spPr/>
      <dgm:t>
        <a:bodyPr/>
        <a:lstStyle/>
        <a:p>
          <a:endParaRPr lang="en-US"/>
        </a:p>
      </dgm:t>
    </dgm:pt>
    <dgm:pt modelId="{6089163C-6D4B-458C-83F0-C8869531B312}" type="sibTrans" cxnId="{28FC52CE-CF8E-4803-BDB1-AE27F1B915F7}">
      <dgm:prSet/>
      <dgm:spPr/>
      <dgm:t>
        <a:bodyPr/>
        <a:lstStyle/>
        <a:p>
          <a:endParaRPr lang="en-US"/>
        </a:p>
      </dgm:t>
    </dgm:pt>
    <dgm:pt modelId="{FB757E3A-8BA6-4155-976F-C5F6EB866080}">
      <dgm:prSet/>
      <dgm:spPr/>
      <dgm:t>
        <a:bodyPr/>
        <a:lstStyle/>
        <a:p>
          <a:r>
            <a:rPr lang="en-GB"/>
            <a:t>Find facilities for sporting and cultural activities.</a:t>
          </a:r>
          <a:endParaRPr lang="en-US"/>
        </a:p>
      </dgm:t>
    </dgm:pt>
    <dgm:pt modelId="{BCB1F606-7711-47D4-82F3-269D49AD8E69}" type="parTrans" cxnId="{C36988A6-AB7B-4442-A0EA-8280F4367BC4}">
      <dgm:prSet/>
      <dgm:spPr/>
      <dgm:t>
        <a:bodyPr/>
        <a:lstStyle/>
        <a:p>
          <a:endParaRPr lang="en-US"/>
        </a:p>
      </dgm:t>
    </dgm:pt>
    <dgm:pt modelId="{0C63F09F-17D7-4412-ACE8-C7D497A97751}" type="sibTrans" cxnId="{C36988A6-AB7B-4442-A0EA-8280F4367BC4}">
      <dgm:prSet/>
      <dgm:spPr/>
      <dgm:t>
        <a:bodyPr/>
        <a:lstStyle/>
        <a:p>
          <a:endParaRPr lang="en-US"/>
        </a:p>
      </dgm:t>
    </dgm:pt>
    <dgm:pt modelId="{FFD26AF2-E210-4261-A319-49BA7C4D2407}">
      <dgm:prSet/>
      <dgm:spPr/>
      <dgm:t>
        <a:bodyPr/>
        <a:lstStyle/>
        <a:p>
          <a:r>
            <a:rPr lang="en-GB"/>
            <a:t>Construct temporary buildings for entertainment and retail in greater Christchurch.</a:t>
          </a:r>
          <a:endParaRPr lang="en-US"/>
        </a:p>
      </dgm:t>
    </dgm:pt>
    <dgm:pt modelId="{D984E71F-AC82-4879-896A-7BEE0DD50173}" type="parTrans" cxnId="{1CBE9E5F-81F3-4DA6-9931-1768C21739CB}">
      <dgm:prSet/>
      <dgm:spPr/>
      <dgm:t>
        <a:bodyPr/>
        <a:lstStyle/>
        <a:p>
          <a:endParaRPr lang="en-US"/>
        </a:p>
      </dgm:t>
    </dgm:pt>
    <dgm:pt modelId="{50598818-F1C0-4550-9F89-6EAF9EB86D70}" type="sibTrans" cxnId="{1CBE9E5F-81F3-4DA6-9931-1768C21739CB}">
      <dgm:prSet/>
      <dgm:spPr/>
      <dgm:t>
        <a:bodyPr/>
        <a:lstStyle/>
        <a:p>
          <a:endParaRPr lang="en-US"/>
        </a:p>
      </dgm:t>
    </dgm:pt>
    <dgm:pt modelId="{BF44248D-1945-4454-9288-179A4A1925E8}">
      <dgm:prSet/>
      <dgm:spPr/>
      <dgm:t>
        <a:bodyPr/>
        <a:lstStyle/>
        <a:p>
          <a:r>
            <a:rPr lang="en-GB"/>
            <a:t>Government and strategic partners continue to implement recovery programmes.</a:t>
          </a:r>
          <a:endParaRPr lang="en-US"/>
        </a:p>
      </dgm:t>
    </dgm:pt>
    <dgm:pt modelId="{1B3E2E51-A51E-45C5-919B-8809DD505DF4}" type="parTrans" cxnId="{A142DCCB-1668-44E4-9F58-2B99398C39BE}">
      <dgm:prSet/>
      <dgm:spPr/>
      <dgm:t>
        <a:bodyPr/>
        <a:lstStyle/>
        <a:p>
          <a:endParaRPr lang="en-US"/>
        </a:p>
      </dgm:t>
    </dgm:pt>
    <dgm:pt modelId="{88FBD379-6897-407E-A259-815A7A972E60}" type="sibTrans" cxnId="{A142DCCB-1668-44E4-9F58-2B99398C39BE}">
      <dgm:prSet/>
      <dgm:spPr/>
      <dgm:t>
        <a:bodyPr/>
        <a:lstStyle/>
        <a:p>
          <a:endParaRPr lang="en-US"/>
        </a:p>
      </dgm:t>
    </dgm:pt>
    <dgm:pt modelId="{23E6A37C-429E-4DCE-A8BB-6AACB1285328}">
      <dgm:prSet/>
      <dgm:spPr/>
      <dgm:t>
        <a:bodyPr/>
        <a:lstStyle/>
        <a:p>
          <a:r>
            <a:rPr lang="en-GB"/>
            <a:t>Continue rebuilding and construction.</a:t>
          </a:r>
          <a:endParaRPr lang="en-US"/>
        </a:p>
      </dgm:t>
    </dgm:pt>
    <dgm:pt modelId="{5A0B51F4-DC72-4C1A-895C-53A541EA5255}" type="parTrans" cxnId="{B5E31921-ADA4-47F8-B7E3-A10891A7F78E}">
      <dgm:prSet/>
      <dgm:spPr/>
      <dgm:t>
        <a:bodyPr/>
        <a:lstStyle/>
        <a:p>
          <a:endParaRPr lang="en-US"/>
        </a:p>
      </dgm:t>
    </dgm:pt>
    <dgm:pt modelId="{F21B99AF-DABD-4AC2-BEAD-7B70355A0EC1}" type="sibTrans" cxnId="{B5E31921-ADA4-47F8-B7E3-A10891A7F78E}">
      <dgm:prSet/>
      <dgm:spPr/>
      <dgm:t>
        <a:bodyPr/>
        <a:lstStyle/>
        <a:p>
          <a:endParaRPr lang="en-US"/>
        </a:p>
      </dgm:t>
    </dgm:pt>
    <dgm:pt modelId="{92769E7B-EB71-4319-AD7C-91A86A62309C}">
      <dgm:prSet/>
      <dgm:spPr/>
      <dgm:t>
        <a:bodyPr/>
        <a:lstStyle/>
        <a:p>
          <a:r>
            <a:rPr lang="en-GB"/>
            <a:t>EQC and insurers complete residential repairs and rebuilds.</a:t>
          </a:r>
          <a:endParaRPr lang="en-US"/>
        </a:p>
      </dgm:t>
    </dgm:pt>
    <dgm:pt modelId="{6318A153-3850-4BCB-B43C-06FF713F4433}" type="parTrans" cxnId="{015BE840-2CD2-46F7-B07A-E3262F48D1B7}">
      <dgm:prSet/>
      <dgm:spPr/>
      <dgm:t>
        <a:bodyPr/>
        <a:lstStyle/>
        <a:p>
          <a:endParaRPr lang="en-US"/>
        </a:p>
      </dgm:t>
    </dgm:pt>
    <dgm:pt modelId="{E8447510-3FA7-4315-BA75-78173977A60A}" type="sibTrans" cxnId="{015BE840-2CD2-46F7-B07A-E3262F48D1B7}">
      <dgm:prSet/>
      <dgm:spPr/>
      <dgm:t>
        <a:bodyPr/>
        <a:lstStyle/>
        <a:p>
          <a:endParaRPr lang="en-US"/>
        </a:p>
      </dgm:t>
    </dgm:pt>
    <dgm:pt modelId="{F5992B4E-5BDE-452D-B453-2EA8A723D9A1}">
      <dgm:prSet/>
      <dgm:spPr/>
      <dgm:t>
        <a:bodyPr/>
        <a:lstStyle/>
        <a:p>
          <a:r>
            <a:rPr lang="en-GB"/>
            <a:t>Major sporting and cultural facilities are under construction.</a:t>
          </a:r>
          <a:endParaRPr lang="en-US"/>
        </a:p>
      </dgm:t>
    </dgm:pt>
    <dgm:pt modelId="{9D8D0514-C5A3-42C6-BB95-C6FA83CF74F6}" type="parTrans" cxnId="{135FE4B3-893D-4C8C-A692-38AB9EFB885F}">
      <dgm:prSet/>
      <dgm:spPr/>
      <dgm:t>
        <a:bodyPr/>
        <a:lstStyle/>
        <a:p>
          <a:endParaRPr lang="en-US"/>
        </a:p>
      </dgm:t>
    </dgm:pt>
    <dgm:pt modelId="{C5FDD782-733F-4758-8A51-CFF7AF2CB831}" type="sibTrans" cxnId="{135FE4B3-893D-4C8C-A692-38AB9EFB885F}">
      <dgm:prSet/>
      <dgm:spPr/>
      <dgm:t>
        <a:bodyPr/>
        <a:lstStyle/>
        <a:p>
          <a:endParaRPr lang="en-US"/>
        </a:p>
      </dgm:t>
    </dgm:pt>
    <dgm:pt modelId="{94927285-FA20-4485-8D43-A9EFDF392A4A}">
      <dgm:prSet/>
      <dgm:spPr/>
      <dgm:t>
        <a:bodyPr/>
        <a:lstStyle/>
        <a:p>
          <a:r>
            <a:rPr lang="en-GB"/>
            <a:t>Recovery responsibilities are transferred when necessary. Put new arrangements in place.</a:t>
          </a:r>
          <a:endParaRPr lang="en-US"/>
        </a:p>
      </dgm:t>
    </dgm:pt>
    <dgm:pt modelId="{AB8D95E6-730A-4AD6-9703-1ABD7574BD80}" type="parTrans" cxnId="{B97753CD-C218-49A1-A7C9-A811AC3C534E}">
      <dgm:prSet/>
      <dgm:spPr/>
      <dgm:t>
        <a:bodyPr/>
        <a:lstStyle/>
        <a:p>
          <a:endParaRPr lang="en-US"/>
        </a:p>
      </dgm:t>
    </dgm:pt>
    <dgm:pt modelId="{BED2E1CC-A86A-4DDC-973B-2492E33E9749}" type="sibTrans" cxnId="{B97753CD-C218-49A1-A7C9-A811AC3C534E}">
      <dgm:prSet/>
      <dgm:spPr/>
      <dgm:t>
        <a:bodyPr/>
        <a:lstStyle/>
        <a:p>
          <a:endParaRPr lang="en-US"/>
        </a:p>
      </dgm:t>
    </dgm:pt>
    <dgm:pt modelId="{80168FAC-7452-4985-A8E3-E620A5F22771}" type="pres">
      <dgm:prSet presAssocID="{093399BF-58BD-418D-8BAF-CC296253608B}" presName="vert0" presStyleCnt="0">
        <dgm:presLayoutVars>
          <dgm:dir/>
          <dgm:animOne val="branch"/>
          <dgm:animLvl val="lvl"/>
        </dgm:presLayoutVars>
      </dgm:prSet>
      <dgm:spPr/>
    </dgm:pt>
    <dgm:pt modelId="{53130F86-77D1-4313-AD81-5C640CCE7EC5}" type="pres">
      <dgm:prSet presAssocID="{0AB53B6A-9B7D-499A-93F0-A8FC0AFD61E3}" presName="thickLine" presStyleLbl="alignNode1" presStyleIdx="0" presStyleCnt="10"/>
      <dgm:spPr/>
    </dgm:pt>
    <dgm:pt modelId="{042B7EC7-26F4-475D-B9B0-5889AEBB5E72}" type="pres">
      <dgm:prSet presAssocID="{0AB53B6A-9B7D-499A-93F0-A8FC0AFD61E3}" presName="horz1" presStyleCnt="0"/>
      <dgm:spPr/>
    </dgm:pt>
    <dgm:pt modelId="{76A6D1C8-2AE0-4990-828A-925CC9623394}" type="pres">
      <dgm:prSet presAssocID="{0AB53B6A-9B7D-499A-93F0-A8FC0AFD61E3}" presName="tx1" presStyleLbl="revTx" presStyleIdx="0" presStyleCnt="10"/>
      <dgm:spPr/>
    </dgm:pt>
    <dgm:pt modelId="{C0795B41-EE2A-45C3-8B62-4460BE9A8741}" type="pres">
      <dgm:prSet presAssocID="{0AB53B6A-9B7D-499A-93F0-A8FC0AFD61E3}" presName="vert1" presStyleCnt="0"/>
      <dgm:spPr/>
    </dgm:pt>
    <dgm:pt modelId="{B20C66FE-19F1-4442-AFD8-8C14D6D0E0D0}" type="pres">
      <dgm:prSet presAssocID="{8B13E64B-BEE1-4DB7-9CAF-1FE93EA4F5F7}" presName="thickLine" presStyleLbl="alignNode1" presStyleIdx="1" presStyleCnt="10"/>
      <dgm:spPr/>
    </dgm:pt>
    <dgm:pt modelId="{BB149CA9-C3CC-4238-8718-3C9E14F7683D}" type="pres">
      <dgm:prSet presAssocID="{8B13E64B-BEE1-4DB7-9CAF-1FE93EA4F5F7}" presName="horz1" presStyleCnt="0"/>
      <dgm:spPr/>
    </dgm:pt>
    <dgm:pt modelId="{893B29A0-D9FD-4877-A8F0-F7FC494C19F7}" type="pres">
      <dgm:prSet presAssocID="{8B13E64B-BEE1-4DB7-9CAF-1FE93EA4F5F7}" presName="tx1" presStyleLbl="revTx" presStyleIdx="1" presStyleCnt="10"/>
      <dgm:spPr/>
    </dgm:pt>
    <dgm:pt modelId="{704C7F73-3B1B-4496-86E4-6B2E7B830B36}" type="pres">
      <dgm:prSet presAssocID="{8B13E64B-BEE1-4DB7-9CAF-1FE93EA4F5F7}" presName="vert1" presStyleCnt="0"/>
      <dgm:spPr/>
    </dgm:pt>
    <dgm:pt modelId="{480B8414-6340-4F40-95A5-FCC01E2C1B8C}" type="pres">
      <dgm:prSet presAssocID="{0D1E9FAF-1D15-4CB3-B296-FE344504D4AB}" presName="thickLine" presStyleLbl="alignNode1" presStyleIdx="2" presStyleCnt="10"/>
      <dgm:spPr/>
    </dgm:pt>
    <dgm:pt modelId="{8D0F3A33-EE68-4777-9A5F-66F969446D9B}" type="pres">
      <dgm:prSet presAssocID="{0D1E9FAF-1D15-4CB3-B296-FE344504D4AB}" presName="horz1" presStyleCnt="0"/>
      <dgm:spPr/>
    </dgm:pt>
    <dgm:pt modelId="{A355062B-B8B2-4A16-A676-3C9DBB635840}" type="pres">
      <dgm:prSet presAssocID="{0D1E9FAF-1D15-4CB3-B296-FE344504D4AB}" presName="tx1" presStyleLbl="revTx" presStyleIdx="2" presStyleCnt="10"/>
      <dgm:spPr/>
    </dgm:pt>
    <dgm:pt modelId="{874540E1-8A13-4122-800A-EA36C4374520}" type="pres">
      <dgm:prSet presAssocID="{0D1E9FAF-1D15-4CB3-B296-FE344504D4AB}" presName="vert1" presStyleCnt="0"/>
      <dgm:spPr/>
    </dgm:pt>
    <dgm:pt modelId="{67ADEDA6-B7D5-45E6-9EDE-A410D9204590}" type="pres">
      <dgm:prSet presAssocID="{FB757E3A-8BA6-4155-976F-C5F6EB866080}" presName="thickLine" presStyleLbl="alignNode1" presStyleIdx="3" presStyleCnt="10"/>
      <dgm:spPr/>
    </dgm:pt>
    <dgm:pt modelId="{8BE3C86B-5083-41AF-830C-A9F3EA51474E}" type="pres">
      <dgm:prSet presAssocID="{FB757E3A-8BA6-4155-976F-C5F6EB866080}" presName="horz1" presStyleCnt="0"/>
      <dgm:spPr/>
    </dgm:pt>
    <dgm:pt modelId="{360637C0-BA39-4AB6-B52A-5F60C32013DD}" type="pres">
      <dgm:prSet presAssocID="{FB757E3A-8BA6-4155-976F-C5F6EB866080}" presName="tx1" presStyleLbl="revTx" presStyleIdx="3" presStyleCnt="10"/>
      <dgm:spPr/>
    </dgm:pt>
    <dgm:pt modelId="{8A1B1CF4-508F-46C3-A097-BF0311C2D2C2}" type="pres">
      <dgm:prSet presAssocID="{FB757E3A-8BA6-4155-976F-C5F6EB866080}" presName="vert1" presStyleCnt="0"/>
      <dgm:spPr/>
    </dgm:pt>
    <dgm:pt modelId="{412B38A3-5CF8-4FA6-8BD4-90F53EB6B4AC}" type="pres">
      <dgm:prSet presAssocID="{FFD26AF2-E210-4261-A319-49BA7C4D2407}" presName="thickLine" presStyleLbl="alignNode1" presStyleIdx="4" presStyleCnt="10"/>
      <dgm:spPr/>
    </dgm:pt>
    <dgm:pt modelId="{274474E5-BF4A-4534-BB0B-B0D94CD6DE55}" type="pres">
      <dgm:prSet presAssocID="{FFD26AF2-E210-4261-A319-49BA7C4D2407}" presName="horz1" presStyleCnt="0"/>
      <dgm:spPr/>
    </dgm:pt>
    <dgm:pt modelId="{0591AAD7-D8ED-4894-9E87-36EE51670152}" type="pres">
      <dgm:prSet presAssocID="{FFD26AF2-E210-4261-A319-49BA7C4D2407}" presName="tx1" presStyleLbl="revTx" presStyleIdx="4" presStyleCnt="10"/>
      <dgm:spPr/>
    </dgm:pt>
    <dgm:pt modelId="{77F553BB-EE32-4E17-B175-16C03A8C4B64}" type="pres">
      <dgm:prSet presAssocID="{FFD26AF2-E210-4261-A319-49BA7C4D2407}" presName="vert1" presStyleCnt="0"/>
      <dgm:spPr/>
    </dgm:pt>
    <dgm:pt modelId="{2CC820B3-90C5-4B22-9531-BCE002343DF4}" type="pres">
      <dgm:prSet presAssocID="{BF44248D-1945-4454-9288-179A4A1925E8}" presName="thickLine" presStyleLbl="alignNode1" presStyleIdx="5" presStyleCnt="10"/>
      <dgm:spPr/>
    </dgm:pt>
    <dgm:pt modelId="{06C8B76D-9D5A-4F8D-B2F9-3B536CA264FE}" type="pres">
      <dgm:prSet presAssocID="{BF44248D-1945-4454-9288-179A4A1925E8}" presName="horz1" presStyleCnt="0"/>
      <dgm:spPr/>
    </dgm:pt>
    <dgm:pt modelId="{9E60F723-4468-4D02-9E22-125F95042AFA}" type="pres">
      <dgm:prSet presAssocID="{BF44248D-1945-4454-9288-179A4A1925E8}" presName="tx1" presStyleLbl="revTx" presStyleIdx="5" presStyleCnt="10"/>
      <dgm:spPr/>
    </dgm:pt>
    <dgm:pt modelId="{9063707E-B377-4066-A2BE-014D557911B1}" type="pres">
      <dgm:prSet presAssocID="{BF44248D-1945-4454-9288-179A4A1925E8}" presName="vert1" presStyleCnt="0"/>
      <dgm:spPr/>
    </dgm:pt>
    <dgm:pt modelId="{7CCD01E0-B42A-4B82-91E7-FB16C61A7F8B}" type="pres">
      <dgm:prSet presAssocID="{23E6A37C-429E-4DCE-A8BB-6AACB1285328}" presName="thickLine" presStyleLbl="alignNode1" presStyleIdx="6" presStyleCnt="10"/>
      <dgm:spPr/>
    </dgm:pt>
    <dgm:pt modelId="{4C063536-D1E1-4C4D-A3DF-90DACFFA394C}" type="pres">
      <dgm:prSet presAssocID="{23E6A37C-429E-4DCE-A8BB-6AACB1285328}" presName="horz1" presStyleCnt="0"/>
      <dgm:spPr/>
    </dgm:pt>
    <dgm:pt modelId="{DA416F8F-BBE5-413E-B295-F8E082FCA324}" type="pres">
      <dgm:prSet presAssocID="{23E6A37C-429E-4DCE-A8BB-6AACB1285328}" presName="tx1" presStyleLbl="revTx" presStyleIdx="6" presStyleCnt="10"/>
      <dgm:spPr/>
    </dgm:pt>
    <dgm:pt modelId="{33B0362B-CFAC-4E93-9995-B605C08C76D5}" type="pres">
      <dgm:prSet presAssocID="{23E6A37C-429E-4DCE-A8BB-6AACB1285328}" presName="vert1" presStyleCnt="0"/>
      <dgm:spPr/>
    </dgm:pt>
    <dgm:pt modelId="{497D0C92-F13C-4FCC-B943-29364BBCB365}" type="pres">
      <dgm:prSet presAssocID="{92769E7B-EB71-4319-AD7C-91A86A62309C}" presName="thickLine" presStyleLbl="alignNode1" presStyleIdx="7" presStyleCnt="10"/>
      <dgm:spPr/>
    </dgm:pt>
    <dgm:pt modelId="{B97EC7D4-8206-40CF-8C77-9610DA0897F8}" type="pres">
      <dgm:prSet presAssocID="{92769E7B-EB71-4319-AD7C-91A86A62309C}" presName="horz1" presStyleCnt="0"/>
      <dgm:spPr/>
    </dgm:pt>
    <dgm:pt modelId="{9AFB53F2-7624-449C-A4E4-FE78E4F300A1}" type="pres">
      <dgm:prSet presAssocID="{92769E7B-EB71-4319-AD7C-91A86A62309C}" presName="tx1" presStyleLbl="revTx" presStyleIdx="7" presStyleCnt="10"/>
      <dgm:spPr/>
    </dgm:pt>
    <dgm:pt modelId="{857384A7-0BAA-48E7-9722-F0893D44346D}" type="pres">
      <dgm:prSet presAssocID="{92769E7B-EB71-4319-AD7C-91A86A62309C}" presName="vert1" presStyleCnt="0"/>
      <dgm:spPr/>
    </dgm:pt>
    <dgm:pt modelId="{8E0779DA-24C7-452A-99E2-464D1BD7BDDA}" type="pres">
      <dgm:prSet presAssocID="{F5992B4E-5BDE-452D-B453-2EA8A723D9A1}" presName="thickLine" presStyleLbl="alignNode1" presStyleIdx="8" presStyleCnt="10"/>
      <dgm:spPr/>
    </dgm:pt>
    <dgm:pt modelId="{977D339B-3763-4F3F-BF5B-D167A7399326}" type="pres">
      <dgm:prSet presAssocID="{F5992B4E-5BDE-452D-B453-2EA8A723D9A1}" presName="horz1" presStyleCnt="0"/>
      <dgm:spPr/>
    </dgm:pt>
    <dgm:pt modelId="{66A95BC0-4277-408A-93A2-86C5F6070CDF}" type="pres">
      <dgm:prSet presAssocID="{F5992B4E-5BDE-452D-B453-2EA8A723D9A1}" presName="tx1" presStyleLbl="revTx" presStyleIdx="8" presStyleCnt="10"/>
      <dgm:spPr/>
    </dgm:pt>
    <dgm:pt modelId="{E78F23A6-CE48-434A-A397-229EFAB704B1}" type="pres">
      <dgm:prSet presAssocID="{F5992B4E-5BDE-452D-B453-2EA8A723D9A1}" presName="vert1" presStyleCnt="0"/>
      <dgm:spPr/>
    </dgm:pt>
    <dgm:pt modelId="{529281D0-706A-467F-BB9F-256FE8099915}" type="pres">
      <dgm:prSet presAssocID="{94927285-FA20-4485-8D43-A9EFDF392A4A}" presName="thickLine" presStyleLbl="alignNode1" presStyleIdx="9" presStyleCnt="10"/>
      <dgm:spPr/>
    </dgm:pt>
    <dgm:pt modelId="{7DE9313F-FD23-4233-B214-5BBFB2C79AB7}" type="pres">
      <dgm:prSet presAssocID="{94927285-FA20-4485-8D43-A9EFDF392A4A}" presName="horz1" presStyleCnt="0"/>
      <dgm:spPr/>
    </dgm:pt>
    <dgm:pt modelId="{B4E57EA0-61C6-4556-BA5E-5051F25650DF}" type="pres">
      <dgm:prSet presAssocID="{94927285-FA20-4485-8D43-A9EFDF392A4A}" presName="tx1" presStyleLbl="revTx" presStyleIdx="9" presStyleCnt="10"/>
      <dgm:spPr/>
    </dgm:pt>
    <dgm:pt modelId="{344F89F8-1B1B-4C8E-9B3C-8F1534860921}" type="pres">
      <dgm:prSet presAssocID="{94927285-FA20-4485-8D43-A9EFDF392A4A}" presName="vert1" presStyleCnt="0"/>
      <dgm:spPr/>
    </dgm:pt>
  </dgm:ptLst>
  <dgm:cxnLst>
    <dgm:cxn modelId="{2580BD04-693E-4E0C-B068-8C616CB25966}" type="presOf" srcId="{0AB53B6A-9B7D-499A-93F0-A8FC0AFD61E3}" destId="{76A6D1C8-2AE0-4990-828A-925CC9623394}" srcOrd="0" destOrd="0" presId="urn:microsoft.com/office/officeart/2008/layout/LinedList"/>
    <dgm:cxn modelId="{4FE2F61E-D2D9-43E3-B8B9-712349606C49}" type="presOf" srcId="{92769E7B-EB71-4319-AD7C-91A86A62309C}" destId="{9AFB53F2-7624-449C-A4E4-FE78E4F300A1}" srcOrd="0" destOrd="0" presId="urn:microsoft.com/office/officeart/2008/layout/LinedList"/>
    <dgm:cxn modelId="{B5E31921-ADA4-47F8-B7E3-A10891A7F78E}" srcId="{093399BF-58BD-418D-8BAF-CC296253608B}" destId="{23E6A37C-429E-4DCE-A8BB-6AACB1285328}" srcOrd="6" destOrd="0" parTransId="{5A0B51F4-DC72-4C1A-895C-53A541EA5255}" sibTransId="{F21B99AF-DABD-4AC2-BEAD-7B70355A0EC1}"/>
    <dgm:cxn modelId="{5E3C453B-5ADC-4EEE-89AA-8FCB3632D25B}" type="presOf" srcId="{BF44248D-1945-4454-9288-179A4A1925E8}" destId="{9E60F723-4468-4D02-9E22-125F95042AFA}" srcOrd="0" destOrd="0" presId="urn:microsoft.com/office/officeart/2008/layout/LinedList"/>
    <dgm:cxn modelId="{015BE840-2CD2-46F7-B07A-E3262F48D1B7}" srcId="{093399BF-58BD-418D-8BAF-CC296253608B}" destId="{92769E7B-EB71-4319-AD7C-91A86A62309C}" srcOrd="7" destOrd="0" parTransId="{6318A153-3850-4BCB-B43C-06FF713F4433}" sibTransId="{E8447510-3FA7-4315-BA75-78173977A60A}"/>
    <dgm:cxn modelId="{1CBE9E5F-81F3-4DA6-9931-1768C21739CB}" srcId="{093399BF-58BD-418D-8BAF-CC296253608B}" destId="{FFD26AF2-E210-4261-A319-49BA7C4D2407}" srcOrd="4" destOrd="0" parTransId="{D984E71F-AC82-4879-896A-7BEE0DD50173}" sibTransId="{50598818-F1C0-4550-9F89-6EAF9EB86D70}"/>
    <dgm:cxn modelId="{AA818F64-C1B8-4A60-84F2-7689F6F15F34}" srcId="{093399BF-58BD-418D-8BAF-CC296253608B}" destId="{8B13E64B-BEE1-4DB7-9CAF-1FE93EA4F5F7}" srcOrd="1" destOrd="0" parTransId="{ADAF7668-B5A3-4BDE-A325-FE5BB647F047}" sibTransId="{4FAE397F-84D8-438A-9A82-687175BB31DF}"/>
    <dgm:cxn modelId="{C6F72847-3E30-4163-B06B-D719C759A8B7}" type="presOf" srcId="{FB757E3A-8BA6-4155-976F-C5F6EB866080}" destId="{360637C0-BA39-4AB6-B52A-5F60C32013DD}" srcOrd="0" destOrd="0" presId="urn:microsoft.com/office/officeart/2008/layout/LinedList"/>
    <dgm:cxn modelId="{36FB1172-3FE6-48CA-BB5F-47F1A532EE46}" type="presOf" srcId="{8B13E64B-BEE1-4DB7-9CAF-1FE93EA4F5F7}" destId="{893B29A0-D9FD-4877-A8F0-F7FC494C19F7}" srcOrd="0" destOrd="0" presId="urn:microsoft.com/office/officeart/2008/layout/LinedList"/>
    <dgm:cxn modelId="{D4D60576-5494-40BA-9A7A-3BC7C220D9D4}" type="presOf" srcId="{94927285-FA20-4485-8D43-A9EFDF392A4A}" destId="{B4E57EA0-61C6-4556-BA5E-5051F25650DF}" srcOrd="0" destOrd="0" presId="urn:microsoft.com/office/officeart/2008/layout/LinedList"/>
    <dgm:cxn modelId="{999C0B7E-06F3-4B54-83C6-E109C28E3A3B}" type="presOf" srcId="{FFD26AF2-E210-4261-A319-49BA7C4D2407}" destId="{0591AAD7-D8ED-4894-9E87-36EE51670152}" srcOrd="0" destOrd="0" presId="urn:microsoft.com/office/officeart/2008/layout/LinedList"/>
    <dgm:cxn modelId="{AB556D85-FD2A-4297-B96C-1057B08B6228}" type="presOf" srcId="{093399BF-58BD-418D-8BAF-CC296253608B}" destId="{80168FAC-7452-4985-A8E3-E620A5F22771}" srcOrd="0" destOrd="0" presId="urn:microsoft.com/office/officeart/2008/layout/LinedList"/>
    <dgm:cxn modelId="{022B5692-B885-41ED-8832-8CADCEB7111A}" type="presOf" srcId="{F5992B4E-5BDE-452D-B453-2EA8A723D9A1}" destId="{66A95BC0-4277-408A-93A2-86C5F6070CDF}" srcOrd="0" destOrd="0" presId="urn:microsoft.com/office/officeart/2008/layout/LinedList"/>
    <dgm:cxn modelId="{C36988A6-AB7B-4442-A0EA-8280F4367BC4}" srcId="{093399BF-58BD-418D-8BAF-CC296253608B}" destId="{FB757E3A-8BA6-4155-976F-C5F6EB866080}" srcOrd="3" destOrd="0" parTransId="{BCB1F606-7711-47D4-82F3-269D49AD8E69}" sibTransId="{0C63F09F-17D7-4412-ACE8-C7D497A97751}"/>
    <dgm:cxn modelId="{8740EDA6-F20E-41D5-8CF9-BEBC58FE644D}" srcId="{093399BF-58BD-418D-8BAF-CC296253608B}" destId="{0AB53B6A-9B7D-499A-93F0-A8FC0AFD61E3}" srcOrd="0" destOrd="0" parTransId="{65E6B4CE-A507-4C15-850A-8F56481B915A}" sibTransId="{0E30DABF-FDB8-4842-9130-A98EE7505012}"/>
    <dgm:cxn modelId="{CE2D35A9-899D-40D1-8353-153025B3DAD1}" type="presOf" srcId="{0D1E9FAF-1D15-4CB3-B296-FE344504D4AB}" destId="{A355062B-B8B2-4A16-A676-3C9DBB635840}" srcOrd="0" destOrd="0" presId="urn:microsoft.com/office/officeart/2008/layout/LinedList"/>
    <dgm:cxn modelId="{135FE4B3-893D-4C8C-A692-38AB9EFB885F}" srcId="{093399BF-58BD-418D-8BAF-CC296253608B}" destId="{F5992B4E-5BDE-452D-B453-2EA8A723D9A1}" srcOrd="8" destOrd="0" parTransId="{9D8D0514-C5A3-42C6-BB95-C6FA83CF74F6}" sibTransId="{C5FDD782-733F-4758-8A51-CFF7AF2CB831}"/>
    <dgm:cxn modelId="{A142DCCB-1668-44E4-9F58-2B99398C39BE}" srcId="{093399BF-58BD-418D-8BAF-CC296253608B}" destId="{BF44248D-1945-4454-9288-179A4A1925E8}" srcOrd="5" destOrd="0" parTransId="{1B3E2E51-A51E-45C5-919B-8809DD505DF4}" sibTransId="{88FBD379-6897-407E-A259-815A7A972E60}"/>
    <dgm:cxn modelId="{B97753CD-C218-49A1-A7C9-A811AC3C534E}" srcId="{093399BF-58BD-418D-8BAF-CC296253608B}" destId="{94927285-FA20-4485-8D43-A9EFDF392A4A}" srcOrd="9" destOrd="0" parTransId="{AB8D95E6-730A-4AD6-9703-1ABD7574BD80}" sibTransId="{BED2E1CC-A86A-4DDC-973B-2492E33E9749}"/>
    <dgm:cxn modelId="{28FC52CE-CF8E-4803-BDB1-AE27F1B915F7}" srcId="{093399BF-58BD-418D-8BAF-CC296253608B}" destId="{0D1E9FAF-1D15-4CB3-B296-FE344504D4AB}" srcOrd="2" destOrd="0" parTransId="{A638E93B-1539-49F6-A9C6-B72ADAF3A5D2}" sibTransId="{6089163C-6D4B-458C-83F0-C8869531B312}"/>
    <dgm:cxn modelId="{28308EFE-D47C-4F52-AEB5-3E52B15FE2C5}" type="presOf" srcId="{23E6A37C-429E-4DCE-A8BB-6AACB1285328}" destId="{DA416F8F-BBE5-413E-B295-F8E082FCA324}" srcOrd="0" destOrd="0" presId="urn:microsoft.com/office/officeart/2008/layout/LinedList"/>
    <dgm:cxn modelId="{26C419D4-854C-4ADF-8144-A3E6C4F2EAA4}" type="presParOf" srcId="{80168FAC-7452-4985-A8E3-E620A5F22771}" destId="{53130F86-77D1-4313-AD81-5C640CCE7EC5}" srcOrd="0" destOrd="0" presId="urn:microsoft.com/office/officeart/2008/layout/LinedList"/>
    <dgm:cxn modelId="{22F227B9-8A3B-4983-B6B9-CE658D4866D2}" type="presParOf" srcId="{80168FAC-7452-4985-A8E3-E620A5F22771}" destId="{042B7EC7-26F4-475D-B9B0-5889AEBB5E72}" srcOrd="1" destOrd="0" presId="urn:microsoft.com/office/officeart/2008/layout/LinedList"/>
    <dgm:cxn modelId="{DE5A8923-88B6-4BEB-8C4A-9A22D485B9EF}" type="presParOf" srcId="{042B7EC7-26F4-475D-B9B0-5889AEBB5E72}" destId="{76A6D1C8-2AE0-4990-828A-925CC9623394}" srcOrd="0" destOrd="0" presId="urn:microsoft.com/office/officeart/2008/layout/LinedList"/>
    <dgm:cxn modelId="{6457E1DA-8472-441E-A1EF-D84AFB1AE1F9}" type="presParOf" srcId="{042B7EC7-26F4-475D-B9B0-5889AEBB5E72}" destId="{C0795B41-EE2A-45C3-8B62-4460BE9A8741}" srcOrd="1" destOrd="0" presId="urn:microsoft.com/office/officeart/2008/layout/LinedList"/>
    <dgm:cxn modelId="{EEC60F94-CBD7-4235-8B59-5549057F6B62}" type="presParOf" srcId="{80168FAC-7452-4985-A8E3-E620A5F22771}" destId="{B20C66FE-19F1-4442-AFD8-8C14D6D0E0D0}" srcOrd="2" destOrd="0" presId="urn:microsoft.com/office/officeart/2008/layout/LinedList"/>
    <dgm:cxn modelId="{65882132-CBAA-4ECB-A92C-C2E9E6E3A46B}" type="presParOf" srcId="{80168FAC-7452-4985-A8E3-E620A5F22771}" destId="{BB149CA9-C3CC-4238-8718-3C9E14F7683D}" srcOrd="3" destOrd="0" presId="urn:microsoft.com/office/officeart/2008/layout/LinedList"/>
    <dgm:cxn modelId="{516AE48E-BABC-4CE5-8209-303E0512394A}" type="presParOf" srcId="{BB149CA9-C3CC-4238-8718-3C9E14F7683D}" destId="{893B29A0-D9FD-4877-A8F0-F7FC494C19F7}" srcOrd="0" destOrd="0" presId="urn:microsoft.com/office/officeart/2008/layout/LinedList"/>
    <dgm:cxn modelId="{59CB53FC-98B4-43FC-AF94-F877E8F14228}" type="presParOf" srcId="{BB149CA9-C3CC-4238-8718-3C9E14F7683D}" destId="{704C7F73-3B1B-4496-86E4-6B2E7B830B36}" srcOrd="1" destOrd="0" presId="urn:microsoft.com/office/officeart/2008/layout/LinedList"/>
    <dgm:cxn modelId="{45E86575-6FB1-4140-A0A5-AE57905884B4}" type="presParOf" srcId="{80168FAC-7452-4985-A8E3-E620A5F22771}" destId="{480B8414-6340-4F40-95A5-FCC01E2C1B8C}" srcOrd="4" destOrd="0" presId="urn:microsoft.com/office/officeart/2008/layout/LinedList"/>
    <dgm:cxn modelId="{B32A2CF9-86E7-4AD6-957C-E3F619C9ACE7}" type="presParOf" srcId="{80168FAC-7452-4985-A8E3-E620A5F22771}" destId="{8D0F3A33-EE68-4777-9A5F-66F969446D9B}" srcOrd="5" destOrd="0" presId="urn:microsoft.com/office/officeart/2008/layout/LinedList"/>
    <dgm:cxn modelId="{2DB0D7C6-D083-4F4B-A65D-426247C88FBE}" type="presParOf" srcId="{8D0F3A33-EE68-4777-9A5F-66F969446D9B}" destId="{A355062B-B8B2-4A16-A676-3C9DBB635840}" srcOrd="0" destOrd="0" presId="urn:microsoft.com/office/officeart/2008/layout/LinedList"/>
    <dgm:cxn modelId="{0C6794A0-A5E7-42DD-9FCB-C7B1F3BBEBB3}" type="presParOf" srcId="{8D0F3A33-EE68-4777-9A5F-66F969446D9B}" destId="{874540E1-8A13-4122-800A-EA36C4374520}" srcOrd="1" destOrd="0" presId="urn:microsoft.com/office/officeart/2008/layout/LinedList"/>
    <dgm:cxn modelId="{033B9741-9D01-4D6B-9A65-9BF0BFC97641}" type="presParOf" srcId="{80168FAC-7452-4985-A8E3-E620A5F22771}" destId="{67ADEDA6-B7D5-45E6-9EDE-A410D9204590}" srcOrd="6" destOrd="0" presId="urn:microsoft.com/office/officeart/2008/layout/LinedList"/>
    <dgm:cxn modelId="{10674874-C3D7-49FB-9103-21DC9481E53F}" type="presParOf" srcId="{80168FAC-7452-4985-A8E3-E620A5F22771}" destId="{8BE3C86B-5083-41AF-830C-A9F3EA51474E}" srcOrd="7" destOrd="0" presId="urn:microsoft.com/office/officeart/2008/layout/LinedList"/>
    <dgm:cxn modelId="{D49326F0-3A5B-4664-9DD1-B923E4AEAC27}" type="presParOf" srcId="{8BE3C86B-5083-41AF-830C-A9F3EA51474E}" destId="{360637C0-BA39-4AB6-B52A-5F60C32013DD}" srcOrd="0" destOrd="0" presId="urn:microsoft.com/office/officeart/2008/layout/LinedList"/>
    <dgm:cxn modelId="{5DABBDB0-3A9F-4CEB-AB27-61E995302FE4}" type="presParOf" srcId="{8BE3C86B-5083-41AF-830C-A9F3EA51474E}" destId="{8A1B1CF4-508F-46C3-A097-BF0311C2D2C2}" srcOrd="1" destOrd="0" presId="urn:microsoft.com/office/officeart/2008/layout/LinedList"/>
    <dgm:cxn modelId="{169552B4-BC3A-4910-B0FE-21F2376BADDC}" type="presParOf" srcId="{80168FAC-7452-4985-A8E3-E620A5F22771}" destId="{412B38A3-5CF8-4FA6-8BD4-90F53EB6B4AC}" srcOrd="8" destOrd="0" presId="urn:microsoft.com/office/officeart/2008/layout/LinedList"/>
    <dgm:cxn modelId="{7384E211-8CB5-41DC-8599-29F2FAEACEFF}" type="presParOf" srcId="{80168FAC-7452-4985-A8E3-E620A5F22771}" destId="{274474E5-BF4A-4534-BB0B-B0D94CD6DE55}" srcOrd="9" destOrd="0" presId="urn:microsoft.com/office/officeart/2008/layout/LinedList"/>
    <dgm:cxn modelId="{3ED92CEA-E53F-400E-B74B-E0398F19493B}" type="presParOf" srcId="{274474E5-BF4A-4534-BB0B-B0D94CD6DE55}" destId="{0591AAD7-D8ED-4894-9E87-36EE51670152}" srcOrd="0" destOrd="0" presId="urn:microsoft.com/office/officeart/2008/layout/LinedList"/>
    <dgm:cxn modelId="{C098921D-FE59-42A5-915F-AB74332A51FC}" type="presParOf" srcId="{274474E5-BF4A-4534-BB0B-B0D94CD6DE55}" destId="{77F553BB-EE32-4E17-B175-16C03A8C4B64}" srcOrd="1" destOrd="0" presId="urn:microsoft.com/office/officeart/2008/layout/LinedList"/>
    <dgm:cxn modelId="{A21AFBDA-B593-4DF2-B797-CA536866B7CF}" type="presParOf" srcId="{80168FAC-7452-4985-A8E3-E620A5F22771}" destId="{2CC820B3-90C5-4B22-9531-BCE002343DF4}" srcOrd="10" destOrd="0" presId="urn:microsoft.com/office/officeart/2008/layout/LinedList"/>
    <dgm:cxn modelId="{135B8041-BF30-452F-A0AE-A42AF9C5B825}" type="presParOf" srcId="{80168FAC-7452-4985-A8E3-E620A5F22771}" destId="{06C8B76D-9D5A-4F8D-B2F9-3B536CA264FE}" srcOrd="11" destOrd="0" presId="urn:microsoft.com/office/officeart/2008/layout/LinedList"/>
    <dgm:cxn modelId="{F0612762-867D-4708-BAB6-61F638C96615}" type="presParOf" srcId="{06C8B76D-9D5A-4F8D-B2F9-3B536CA264FE}" destId="{9E60F723-4468-4D02-9E22-125F95042AFA}" srcOrd="0" destOrd="0" presId="urn:microsoft.com/office/officeart/2008/layout/LinedList"/>
    <dgm:cxn modelId="{279AF585-265E-43CA-93A3-8260175ECF2A}" type="presParOf" srcId="{06C8B76D-9D5A-4F8D-B2F9-3B536CA264FE}" destId="{9063707E-B377-4066-A2BE-014D557911B1}" srcOrd="1" destOrd="0" presId="urn:microsoft.com/office/officeart/2008/layout/LinedList"/>
    <dgm:cxn modelId="{4FDC5AA6-AC69-47B1-BD7B-F85610874636}" type="presParOf" srcId="{80168FAC-7452-4985-A8E3-E620A5F22771}" destId="{7CCD01E0-B42A-4B82-91E7-FB16C61A7F8B}" srcOrd="12" destOrd="0" presId="urn:microsoft.com/office/officeart/2008/layout/LinedList"/>
    <dgm:cxn modelId="{EB34AE55-0B6E-4D50-B4B3-43275B359151}" type="presParOf" srcId="{80168FAC-7452-4985-A8E3-E620A5F22771}" destId="{4C063536-D1E1-4C4D-A3DF-90DACFFA394C}" srcOrd="13" destOrd="0" presId="urn:microsoft.com/office/officeart/2008/layout/LinedList"/>
    <dgm:cxn modelId="{D7021EB1-81ED-40C1-8769-CE71A18567A7}" type="presParOf" srcId="{4C063536-D1E1-4C4D-A3DF-90DACFFA394C}" destId="{DA416F8F-BBE5-413E-B295-F8E082FCA324}" srcOrd="0" destOrd="0" presId="urn:microsoft.com/office/officeart/2008/layout/LinedList"/>
    <dgm:cxn modelId="{F5AB836F-5E4C-40B1-B251-F9ACF640872F}" type="presParOf" srcId="{4C063536-D1E1-4C4D-A3DF-90DACFFA394C}" destId="{33B0362B-CFAC-4E93-9995-B605C08C76D5}" srcOrd="1" destOrd="0" presId="urn:microsoft.com/office/officeart/2008/layout/LinedList"/>
    <dgm:cxn modelId="{A6092A41-C4DE-4FC1-9CAE-70445BAA379E}" type="presParOf" srcId="{80168FAC-7452-4985-A8E3-E620A5F22771}" destId="{497D0C92-F13C-4FCC-B943-29364BBCB365}" srcOrd="14" destOrd="0" presId="urn:microsoft.com/office/officeart/2008/layout/LinedList"/>
    <dgm:cxn modelId="{F1049221-4070-416A-9357-E2AED439F06E}" type="presParOf" srcId="{80168FAC-7452-4985-A8E3-E620A5F22771}" destId="{B97EC7D4-8206-40CF-8C77-9610DA0897F8}" srcOrd="15" destOrd="0" presId="urn:microsoft.com/office/officeart/2008/layout/LinedList"/>
    <dgm:cxn modelId="{011F5CB2-B7ED-4DA5-A1F4-185FFFA0B54B}" type="presParOf" srcId="{B97EC7D4-8206-40CF-8C77-9610DA0897F8}" destId="{9AFB53F2-7624-449C-A4E4-FE78E4F300A1}" srcOrd="0" destOrd="0" presId="urn:microsoft.com/office/officeart/2008/layout/LinedList"/>
    <dgm:cxn modelId="{7F13FF25-7B81-4033-92D1-7F34AAFC359C}" type="presParOf" srcId="{B97EC7D4-8206-40CF-8C77-9610DA0897F8}" destId="{857384A7-0BAA-48E7-9722-F0893D44346D}" srcOrd="1" destOrd="0" presId="urn:microsoft.com/office/officeart/2008/layout/LinedList"/>
    <dgm:cxn modelId="{27E14E56-74E8-41DA-BAA1-A0719DA9C822}" type="presParOf" srcId="{80168FAC-7452-4985-A8E3-E620A5F22771}" destId="{8E0779DA-24C7-452A-99E2-464D1BD7BDDA}" srcOrd="16" destOrd="0" presId="urn:microsoft.com/office/officeart/2008/layout/LinedList"/>
    <dgm:cxn modelId="{469C6215-C548-4D1F-987F-2252FC6CF01F}" type="presParOf" srcId="{80168FAC-7452-4985-A8E3-E620A5F22771}" destId="{977D339B-3763-4F3F-BF5B-D167A7399326}" srcOrd="17" destOrd="0" presId="urn:microsoft.com/office/officeart/2008/layout/LinedList"/>
    <dgm:cxn modelId="{531FEE18-392F-437F-876A-35D36E3F92E2}" type="presParOf" srcId="{977D339B-3763-4F3F-BF5B-D167A7399326}" destId="{66A95BC0-4277-408A-93A2-86C5F6070CDF}" srcOrd="0" destOrd="0" presId="urn:microsoft.com/office/officeart/2008/layout/LinedList"/>
    <dgm:cxn modelId="{2ADFC822-D5E4-4A75-8EBC-F37787B3B84B}" type="presParOf" srcId="{977D339B-3763-4F3F-BF5B-D167A7399326}" destId="{E78F23A6-CE48-434A-A397-229EFAB704B1}" srcOrd="1" destOrd="0" presId="urn:microsoft.com/office/officeart/2008/layout/LinedList"/>
    <dgm:cxn modelId="{92512999-403D-4234-BE31-F579E13C8B7A}" type="presParOf" srcId="{80168FAC-7452-4985-A8E3-E620A5F22771}" destId="{529281D0-706A-467F-BB9F-256FE8099915}" srcOrd="18" destOrd="0" presId="urn:microsoft.com/office/officeart/2008/layout/LinedList"/>
    <dgm:cxn modelId="{2E2131B6-35A5-4ECD-B333-217B4CD425D3}" type="presParOf" srcId="{80168FAC-7452-4985-A8E3-E620A5F22771}" destId="{7DE9313F-FD23-4233-B214-5BBFB2C79AB7}" srcOrd="19" destOrd="0" presId="urn:microsoft.com/office/officeart/2008/layout/LinedList"/>
    <dgm:cxn modelId="{15087493-F072-4A50-8C6A-0221BD042358}" type="presParOf" srcId="{7DE9313F-FD23-4233-B214-5BBFB2C79AB7}" destId="{B4E57EA0-61C6-4556-BA5E-5051F25650DF}" srcOrd="0" destOrd="0" presId="urn:microsoft.com/office/officeart/2008/layout/LinedList"/>
    <dgm:cxn modelId="{00E94016-6FAE-4050-9AC2-E92968487AF1}" type="presParOf" srcId="{7DE9313F-FD23-4233-B214-5BBFB2C79AB7}" destId="{344F89F8-1B1B-4C8E-9B3C-8F153486092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3E61EF-7D36-416D-AD9A-8CE11E4C283D}">
      <dsp:nvSpPr>
        <dsp:cNvPr id="0" name=""/>
        <dsp:cNvSpPr/>
      </dsp:nvSpPr>
      <dsp:spPr>
        <a:xfrm>
          <a:off x="0" y="1211"/>
          <a:ext cx="10515600" cy="516205"/>
        </a:xfrm>
        <a:prstGeom prst="roundRect">
          <a:avLst>
            <a:gd name="adj" fmla="val 10000"/>
          </a:avLst>
        </a:prstGeom>
        <a:gradFill rotWithShape="0">
          <a:gsLst>
            <a:gs pos="100000">
              <a:srgbClr val="EAE6DE"/>
            </a:gs>
            <a:gs pos="0">
              <a:srgbClr val="E1E1E1"/>
            </a:gs>
          </a:gsLst>
          <a:lin ang="0" scaled="0"/>
        </a:gradFill>
        <a:ln>
          <a:gradFill>
            <a:gsLst>
              <a:gs pos="0">
                <a:schemeClr val="accent1">
                  <a:lumMod val="5000"/>
                  <a:lumOff val="95000"/>
                  <a:alpha val="0"/>
                </a:schemeClr>
              </a:gs>
              <a:gs pos="100000">
                <a:schemeClr val="tx1">
                  <a:alpha val="20000"/>
                </a:schemeClr>
              </a:gs>
            </a:gsLst>
            <a:lin ang="0" scaled="0"/>
          </a:gradFill>
        </a:ln>
        <a:effectLst/>
      </dsp:spPr>
      <dsp:style>
        <a:lnRef idx="0">
          <a:scrgbClr r="0" g="0" b="0"/>
        </a:lnRef>
        <a:fillRef idx="1">
          <a:scrgbClr r="0" g="0" b="0"/>
        </a:fillRef>
        <a:effectRef idx="0">
          <a:scrgbClr r="0" g="0" b="0"/>
        </a:effectRef>
        <a:fontRef idx="minor"/>
      </dsp:style>
    </dsp:sp>
    <dsp:sp modelId="{1107726A-12ED-4E73-B1BD-36FE760F0C2F}">
      <dsp:nvSpPr>
        <dsp:cNvPr id="0" name=""/>
        <dsp:cNvSpPr/>
      </dsp:nvSpPr>
      <dsp:spPr>
        <a:xfrm>
          <a:off x="156152" y="117357"/>
          <a:ext cx="283912" cy="2839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F842EE9-9721-4E89-A6A2-26053DBBB558}">
      <dsp:nvSpPr>
        <dsp:cNvPr id="0" name=""/>
        <dsp:cNvSpPr/>
      </dsp:nvSpPr>
      <dsp:spPr>
        <a:xfrm>
          <a:off x="596217" y="1211"/>
          <a:ext cx="4732020"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90000"/>
            </a:lnSpc>
            <a:spcBef>
              <a:spcPct val="0"/>
            </a:spcBef>
            <a:spcAft>
              <a:spcPct val="35000"/>
            </a:spcAft>
            <a:buNone/>
          </a:pPr>
          <a:r>
            <a:rPr lang="en-GB" sz="1900" kern="1200" baseline="0" dirty="0"/>
            <a:t>Too much space</a:t>
          </a:r>
          <a:endParaRPr lang="en-US" sz="1900" kern="1200" dirty="0"/>
        </a:p>
      </dsp:txBody>
      <dsp:txXfrm>
        <a:off x="596217" y="1211"/>
        <a:ext cx="4732020" cy="516205"/>
      </dsp:txXfrm>
    </dsp:sp>
    <dsp:sp modelId="{621A4D36-25FF-45A6-8756-6374FFF8E7BE}">
      <dsp:nvSpPr>
        <dsp:cNvPr id="0" name=""/>
        <dsp:cNvSpPr/>
      </dsp:nvSpPr>
      <dsp:spPr>
        <a:xfrm>
          <a:off x="5328237" y="1211"/>
          <a:ext cx="518736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622300">
            <a:lnSpc>
              <a:spcPct val="90000"/>
            </a:lnSpc>
            <a:spcBef>
              <a:spcPct val="0"/>
            </a:spcBef>
            <a:spcAft>
              <a:spcPct val="35000"/>
            </a:spcAft>
            <a:buNone/>
          </a:pPr>
          <a:r>
            <a:rPr lang="en-GB" sz="1400" kern="1200" baseline="0" dirty="0"/>
            <a:t>Not enough demand of retail to occupy the central city</a:t>
          </a:r>
          <a:endParaRPr lang="en-US" sz="1400" kern="1200" dirty="0"/>
        </a:p>
      </dsp:txBody>
      <dsp:txXfrm>
        <a:off x="5328237" y="1211"/>
        <a:ext cx="5187362" cy="516205"/>
      </dsp:txXfrm>
    </dsp:sp>
    <dsp:sp modelId="{20DCC6EC-64DA-4DDB-8A6C-F7F6EC68108D}">
      <dsp:nvSpPr>
        <dsp:cNvPr id="0" name=""/>
        <dsp:cNvSpPr/>
      </dsp:nvSpPr>
      <dsp:spPr>
        <a:xfrm>
          <a:off x="0" y="646468"/>
          <a:ext cx="10515600" cy="516205"/>
        </a:xfrm>
        <a:prstGeom prst="roundRect">
          <a:avLst>
            <a:gd name="adj" fmla="val 10000"/>
          </a:avLst>
        </a:prstGeom>
        <a:gradFill flip="none" rotWithShape="0">
          <a:gsLst>
            <a:gs pos="100000">
              <a:srgbClr val="EAE6DE"/>
            </a:gs>
            <a:gs pos="0">
              <a:srgbClr val="E1E1E1"/>
            </a:gs>
          </a:gsLst>
          <a:lin ang="0" scaled="0"/>
          <a:tileRect/>
        </a:gradFill>
        <a:ln>
          <a:gradFill>
            <a:gsLst>
              <a:gs pos="0">
                <a:schemeClr val="accent1">
                  <a:alpha val="0"/>
                  <a:lumMod val="23000"/>
                  <a:lumOff val="77000"/>
                </a:schemeClr>
              </a:gs>
              <a:gs pos="100000">
                <a:schemeClr val="tx1">
                  <a:alpha val="20000"/>
                </a:schemeClr>
              </a:gs>
            </a:gsLst>
            <a:lin ang="0" scaled="0"/>
          </a:gradFill>
        </a:ln>
        <a:effectLst/>
      </dsp:spPr>
      <dsp:style>
        <a:lnRef idx="0">
          <a:scrgbClr r="0" g="0" b="0"/>
        </a:lnRef>
        <a:fillRef idx="1">
          <a:scrgbClr r="0" g="0" b="0"/>
        </a:fillRef>
        <a:effectRef idx="0">
          <a:scrgbClr r="0" g="0" b="0"/>
        </a:effectRef>
        <a:fontRef idx="minor"/>
      </dsp:style>
    </dsp:sp>
    <dsp:sp modelId="{A6B89817-5DA5-4EA5-A24C-FA7949270252}">
      <dsp:nvSpPr>
        <dsp:cNvPr id="0" name=""/>
        <dsp:cNvSpPr/>
      </dsp:nvSpPr>
      <dsp:spPr>
        <a:xfrm>
          <a:off x="156152" y="762614"/>
          <a:ext cx="283912" cy="2839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13B3D6-26A9-448A-A361-A64BE6338F95}">
      <dsp:nvSpPr>
        <dsp:cNvPr id="0" name=""/>
        <dsp:cNvSpPr/>
      </dsp:nvSpPr>
      <dsp:spPr>
        <a:xfrm>
          <a:off x="596217" y="646468"/>
          <a:ext cx="4732020"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90000"/>
            </a:lnSpc>
            <a:spcBef>
              <a:spcPct val="0"/>
            </a:spcBef>
            <a:spcAft>
              <a:spcPct val="35000"/>
            </a:spcAft>
            <a:buNone/>
          </a:pPr>
          <a:r>
            <a:rPr lang="en-GB" sz="1900" kern="1200" baseline="0" dirty="0"/>
            <a:t>Time</a:t>
          </a:r>
          <a:endParaRPr lang="en-US" sz="1900" kern="1200" dirty="0"/>
        </a:p>
      </dsp:txBody>
      <dsp:txXfrm>
        <a:off x="596217" y="646468"/>
        <a:ext cx="4732020" cy="516205"/>
      </dsp:txXfrm>
    </dsp:sp>
    <dsp:sp modelId="{35D5FAAF-F223-41BE-A0F9-F90148DBC669}">
      <dsp:nvSpPr>
        <dsp:cNvPr id="0" name=""/>
        <dsp:cNvSpPr/>
      </dsp:nvSpPr>
      <dsp:spPr>
        <a:xfrm>
          <a:off x="5328237" y="646468"/>
          <a:ext cx="518736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622300">
            <a:lnSpc>
              <a:spcPct val="90000"/>
            </a:lnSpc>
            <a:spcBef>
              <a:spcPct val="0"/>
            </a:spcBef>
            <a:spcAft>
              <a:spcPct val="35000"/>
            </a:spcAft>
            <a:buNone/>
          </a:pPr>
          <a:r>
            <a:rPr lang="en-GB" sz="1400" kern="1200" baseline="0"/>
            <a:t>Project was urgent, but too wide and complex</a:t>
          </a:r>
          <a:endParaRPr lang="en-US" sz="1400" kern="1200"/>
        </a:p>
      </dsp:txBody>
      <dsp:txXfrm>
        <a:off x="5328237" y="646468"/>
        <a:ext cx="5187362" cy="516205"/>
      </dsp:txXfrm>
    </dsp:sp>
    <dsp:sp modelId="{2863DB37-F636-4C2C-BFA2-9C45919DFC86}">
      <dsp:nvSpPr>
        <dsp:cNvPr id="0" name=""/>
        <dsp:cNvSpPr/>
      </dsp:nvSpPr>
      <dsp:spPr>
        <a:xfrm>
          <a:off x="0" y="1291724"/>
          <a:ext cx="10515600" cy="516205"/>
        </a:xfrm>
        <a:prstGeom prst="roundRect">
          <a:avLst>
            <a:gd name="adj" fmla="val 10000"/>
          </a:avLst>
        </a:prstGeom>
        <a:gradFill rotWithShape="0">
          <a:gsLst>
            <a:gs pos="100000">
              <a:srgbClr val="EAE6DE"/>
            </a:gs>
            <a:gs pos="0">
              <a:srgbClr val="E1E1E1"/>
            </a:gs>
          </a:gsLst>
          <a:lin ang="0" scaled="0"/>
        </a:gradFill>
        <a:ln>
          <a:gradFill>
            <a:gsLst>
              <a:gs pos="0">
                <a:schemeClr val="accent1">
                  <a:lumMod val="5000"/>
                  <a:lumOff val="95000"/>
                  <a:alpha val="0"/>
                </a:schemeClr>
              </a:gs>
              <a:gs pos="100000">
                <a:schemeClr val="tx1">
                  <a:alpha val="20000"/>
                </a:schemeClr>
              </a:gs>
            </a:gsLst>
            <a:lin ang="0" scaled="0"/>
          </a:gradFill>
        </a:ln>
        <a:effectLst/>
      </dsp:spPr>
      <dsp:style>
        <a:lnRef idx="0">
          <a:scrgbClr r="0" g="0" b="0"/>
        </a:lnRef>
        <a:fillRef idx="1">
          <a:scrgbClr r="0" g="0" b="0"/>
        </a:fillRef>
        <a:effectRef idx="0">
          <a:scrgbClr r="0" g="0" b="0"/>
        </a:effectRef>
        <a:fontRef idx="minor"/>
      </dsp:style>
    </dsp:sp>
    <dsp:sp modelId="{E14C4FBD-C288-46E2-947B-8B5A939C265E}">
      <dsp:nvSpPr>
        <dsp:cNvPr id="0" name=""/>
        <dsp:cNvSpPr/>
      </dsp:nvSpPr>
      <dsp:spPr>
        <a:xfrm>
          <a:off x="156152" y="1407871"/>
          <a:ext cx="283912" cy="2839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F19380-CD66-4728-AD7E-0A1E3BADB5EB}">
      <dsp:nvSpPr>
        <dsp:cNvPr id="0" name=""/>
        <dsp:cNvSpPr/>
      </dsp:nvSpPr>
      <dsp:spPr>
        <a:xfrm>
          <a:off x="596217" y="1291724"/>
          <a:ext cx="4732020"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90000"/>
            </a:lnSpc>
            <a:spcBef>
              <a:spcPct val="0"/>
            </a:spcBef>
            <a:spcAft>
              <a:spcPct val="35000"/>
            </a:spcAft>
            <a:buNone/>
          </a:pPr>
          <a:r>
            <a:rPr lang="en-GB" sz="1900" kern="1200" baseline="0" dirty="0"/>
            <a:t>Severe and widespread damage</a:t>
          </a:r>
          <a:endParaRPr lang="en-US" sz="1900" kern="1200" dirty="0"/>
        </a:p>
      </dsp:txBody>
      <dsp:txXfrm>
        <a:off x="596217" y="1291724"/>
        <a:ext cx="4732020" cy="516205"/>
      </dsp:txXfrm>
    </dsp:sp>
    <dsp:sp modelId="{36718FBC-3ABE-4635-9FB3-397261471C94}">
      <dsp:nvSpPr>
        <dsp:cNvPr id="0" name=""/>
        <dsp:cNvSpPr/>
      </dsp:nvSpPr>
      <dsp:spPr>
        <a:xfrm>
          <a:off x="5328237" y="1291724"/>
          <a:ext cx="518736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622300">
            <a:lnSpc>
              <a:spcPct val="90000"/>
            </a:lnSpc>
            <a:spcBef>
              <a:spcPct val="0"/>
            </a:spcBef>
            <a:spcAft>
              <a:spcPct val="35000"/>
            </a:spcAft>
            <a:buNone/>
          </a:pPr>
          <a:r>
            <a:rPr lang="en-GB" sz="1400" kern="1200" baseline="0" dirty="0"/>
            <a:t>Rebuild of large areas was required</a:t>
          </a:r>
          <a:endParaRPr lang="en-US" sz="1400" kern="1200" dirty="0"/>
        </a:p>
      </dsp:txBody>
      <dsp:txXfrm>
        <a:off x="5328237" y="1291724"/>
        <a:ext cx="5187362" cy="516205"/>
      </dsp:txXfrm>
    </dsp:sp>
    <dsp:sp modelId="{0025A955-4E62-4317-BFC3-A32D5E042468}">
      <dsp:nvSpPr>
        <dsp:cNvPr id="0" name=""/>
        <dsp:cNvSpPr/>
      </dsp:nvSpPr>
      <dsp:spPr>
        <a:xfrm>
          <a:off x="0" y="1936981"/>
          <a:ext cx="10515600" cy="516205"/>
        </a:xfrm>
        <a:prstGeom prst="roundRect">
          <a:avLst>
            <a:gd name="adj" fmla="val 10000"/>
          </a:avLst>
        </a:prstGeom>
        <a:gradFill rotWithShape="0">
          <a:gsLst>
            <a:gs pos="100000">
              <a:srgbClr val="EAE6DE"/>
            </a:gs>
            <a:gs pos="0">
              <a:srgbClr val="E1E1E1"/>
            </a:gs>
          </a:gsLst>
          <a:lin ang="0" scaled="0"/>
        </a:gradFill>
        <a:ln>
          <a:gradFill>
            <a:gsLst>
              <a:gs pos="0">
                <a:schemeClr val="accent1">
                  <a:lumMod val="5000"/>
                  <a:lumOff val="95000"/>
                  <a:alpha val="0"/>
                </a:schemeClr>
              </a:gs>
              <a:gs pos="100000">
                <a:schemeClr val="tx1">
                  <a:alpha val="20000"/>
                </a:schemeClr>
              </a:gs>
            </a:gsLst>
            <a:lin ang="0" scaled="0"/>
          </a:gradFill>
        </a:ln>
        <a:effectLst/>
      </dsp:spPr>
      <dsp:style>
        <a:lnRef idx="0">
          <a:scrgbClr r="0" g="0" b="0"/>
        </a:lnRef>
        <a:fillRef idx="1">
          <a:scrgbClr r="0" g="0" b="0"/>
        </a:fillRef>
        <a:effectRef idx="0">
          <a:scrgbClr r="0" g="0" b="0"/>
        </a:effectRef>
        <a:fontRef idx="minor"/>
      </dsp:style>
    </dsp:sp>
    <dsp:sp modelId="{C8D3925C-E2BF-4197-B326-0F7ACE1913DF}">
      <dsp:nvSpPr>
        <dsp:cNvPr id="0" name=""/>
        <dsp:cNvSpPr/>
      </dsp:nvSpPr>
      <dsp:spPr>
        <a:xfrm>
          <a:off x="156152" y="2053127"/>
          <a:ext cx="283912" cy="2839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08ECB9-FA25-4306-8086-5256DA0524B1}">
      <dsp:nvSpPr>
        <dsp:cNvPr id="0" name=""/>
        <dsp:cNvSpPr/>
      </dsp:nvSpPr>
      <dsp:spPr>
        <a:xfrm>
          <a:off x="596217" y="1936981"/>
          <a:ext cx="4732020"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90000"/>
            </a:lnSpc>
            <a:spcBef>
              <a:spcPct val="0"/>
            </a:spcBef>
            <a:spcAft>
              <a:spcPct val="35000"/>
            </a:spcAft>
            <a:buNone/>
          </a:pPr>
          <a:r>
            <a:rPr lang="en-GB" sz="1900" kern="1200" baseline="0"/>
            <a:t>Attract investment</a:t>
          </a:r>
          <a:endParaRPr lang="en-US" sz="1900" kern="1200"/>
        </a:p>
      </dsp:txBody>
      <dsp:txXfrm>
        <a:off x="596217" y="1936981"/>
        <a:ext cx="4732020" cy="516205"/>
      </dsp:txXfrm>
    </dsp:sp>
    <dsp:sp modelId="{0778795F-9FED-4B69-9969-6F7A9A4CB770}">
      <dsp:nvSpPr>
        <dsp:cNvPr id="0" name=""/>
        <dsp:cNvSpPr/>
      </dsp:nvSpPr>
      <dsp:spPr>
        <a:xfrm>
          <a:off x="5328237" y="1936981"/>
          <a:ext cx="518736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622300">
            <a:lnSpc>
              <a:spcPct val="90000"/>
            </a:lnSpc>
            <a:spcBef>
              <a:spcPct val="0"/>
            </a:spcBef>
            <a:spcAft>
              <a:spcPct val="35000"/>
            </a:spcAft>
            <a:buNone/>
          </a:pPr>
          <a:r>
            <a:rPr lang="en-GB" sz="1400" kern="1200" baseline="0"/>
            <a:t>Need of support and investment of private sector</a:t>
          </a:r>
          <a:endParaRPr lang="en-US" sz="1400" kern="1200"/>
        </a:p>
      </dsp:txBody>
      <dsp:txXfrm>
        <a:off x="5328237" y="1936981"/>
        <a:ext cx="5187362" cy="516205"/>
      </dsp:txXfrm>
    </dsp:sp>
    <dsp:sp modelId="{34D330C3-DE53-4531-B678-1213FD39C796}">
      <dsp:nvSpPr>
        <dsp:cNvPr id="0" name=""/>
        <dsp:cNvSpPr/>
      </dsp:nvSpPr>
      <dsp:spPr>
        <a:xfrm>
          <a:off x="0" y="2582238"/>
          <a:ext cx="10515600" cy="516205"/>
        </a:xfrm>
        <a:prstGeom prst="roundRect">
          <a:avLst>
            <a:gd name="adj" fmla="val 10000"/>
          </a:avLst>
        </a:prstGeom>
        <a:gradFill rotWithShape="0">
          <a:gsLst>
            <a:gs pos="100000">
              <a:srgbClr val="EAE6DE"/>
            </a:gs>
            <a:gs pos="0">
              <a:srgbClr val="E1E1E1"/>
            </a:gs>
          </a:gsLst>
          <a:lin ang="0" scaled="0"/>
        </a:gradFill>
        <a:ln>
          <a:gradFill>
            <a:gsLst>
              <a:gs pos="0">
                <a:schemeClr val="bg1">
                  <a:alpha val="0"/>
                </a:schemeClr>
              </a:gs>
              <a:gs pos="100000">
                <a:schemeClr val="tx1">
                  <a:alpha val="20000"/>
                </a:schemeClr>
              </a:gs>
            </a:gsLst>
            <a:lin ang="0" scaled="0"/>
          </a:gradFill>
        </a:ln>
        <a:effectLst/>
      </dsp:spPr>
      <dsp:style>
        <a:lnRef idx="0">
          <a:scrgbClr r="0" g="0" b="0"/>
        </a:lnRef>
        <a:fillRef idx="1">
          <a:scrgbClr r="0" g="0" b="0"/>
        </a:fillRef>
        <a:effectRef idx="0">
          <a:scrgbClr r="0" g="0" b="0"/>
        </a:effectRef>
        <a:fontRef idx="minor"/>
      </dsp:style>
    </dsp:sp>
    <dsp:sp modelId="{A40AD055-3D70-44DE-A00F-7A8ACA625239}">
      <dsp:nvSpPr>
        <dsp:cNvPr id="0" name=""/>
        <dsp:cNvSpPr/>
      </dsp:nvSpPr>
      <dsp:spPr>
        <a:xfrm>
          <a:off x="156152" y="2698384"/>
          <a:ext cx="283912" cy="28391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228199-F4B6-4017-9F88-66F440D3C874}">
      <dsp:nvSpPr>
        <dsp:cNvPr id="0" name=""/>
        <dsp:cNvSpPr/>
      </dsp:nvSpPr>
      <dsp:spPr>
        <a:xfrm>
          <a:off x="596217" y="2582238"/>
          <a:ext cx="4732020"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90000"/>
            </a:lnSpc>
            <a:spcBef>
              <a:spcPct val="0"/>
            </a:spcBef>
            <a:spcAft>
              <a:spcPct val="35000"/>
            </a:spcAft>
            <a:buNone/>
          </a:pPr>
          <a:r>
            <a:rPr lang="en-GB" sz="1900" kern="1200" baseline="0"/>
            <a:t>Multiple owners</a:t>
          </a:r>
          <a:endParaRPr lang="en-US" sz="1900" kern="1200"/>
        </a:p>
      </dsp:txBody>
      <dsp:txXfrm>
        <a:off x="596217" y="2582238"/>
        <a:ext cx="4732020" cy="516205"/>
      </dsp:txXfrm>
    </dsp:sp>
    <dsp:sp modelId="{44EAF2CD-E8C4-4204-9BAC-463CB61EFE43}">
      <dsp:nvSpPr>
        <dsp:cNvPr id="0" name=""/>
        <dsp:cNvSpPr/>
      </dsp:nvSpPr>
      <dsp:spPr>
        <a:xfrm>
          <a:off x="5328237" y="2582238"/>
          <a:ext cx="518736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622300">
            <a:lnSpc>
              <a:spcPct val="90000"/>
            </a:lnSpc>
            <a:spcBef>
              <a:spcPct val="0"/>
            </a:spcBef>
            <a:spcAft>
              <a:spcPct val="35000"/>
            </a:spcAft>
            <a:buNone/>
          </a:pPr>
          <a:r>
            <a:rPr lang="en-GB" sz="1400" kern="1200" baseline="0" dirty="0"/>
            <a:t>Central city had multiple land owners, and project required coordinated design and collaboration</a:t>
          </a:r>
          <a:endParaRPr lang="en-US" sz="1400" kern="1200" dirty="0"/>
        </a:p>
      </dsp:txBody>
      <dsp:txXfrm>
        <a:off x="5328237" y="2582238"/>
        <a:ext cx="5187362" cy="516205"/>
      </dsp:txXfrm>
    </dsp:sp>
    <dsp:sp modelId="{42489647-E145-4ECA-9813-7E0C2EC7F799}">
      <dsp:nvSpPr>
        <dsp:cNvPr id="0" name=""/>
        <dsp:cNvSpPr/>
      </dsp:nvSpPr>
      <dsp:spPr>
        <a:xfrm>
          <a:off x="0" y="3227495"/>
          <a:ext cx="10515600" cy="516205"/>
        </a:xfrm>
        <a:prstGeom prst="roundRect">
          <a:avLst>
            <a:gd name="adj" fmla="val 10000"/>
          </a:avLst>
        </a:prstGeom>
        <a:gradFill rotWithShape="0">
          <a:gsLst>
            <a:gs pos="100000">
              <a:srgbClr val="EAE6DE"/>
            </a:gs>
            <a:gs pos="0">
              <a:srgbClr val="E1E1E1"/>
            </a:gs>
          </a:gsLst>
          <a:lin ang="0" scaled="0"/>
        </a:gradFill>
        <a:ln>
          <a:gradFill>
            <a:gsLst>
              <a:gs pos="0">
                <a:schemeClr val="bg1">
                  <a:lumMod val="91000"/>
                  <a:alpha val="0"/>
                </a:schemeClr>
              </a:gs>
              <a:gs pos="100000">
                <a:schemeClr val="tx1">
                  <a:alpha val="20000"/>
                </a:schemeClr>
              </a:gs>
            </a:gsLst>
            <a:lin ang="0" scaled="0"/>
          </a:gradFill>
        </a:ln>
        <a:effectLst/>
      </dsp:spPr>
      <dsp:style>
        <a:lnRef idx="0">
          <a:scrgbClr r="0" g="0" b="0"/>
        </a:lnRef>
        <a:fillRef idx="1">
          <a:scrgbClr r="0" g="0" b="0"/>
        </a:fillRef>
        <a:effectRef idx="0">
          <a:scrgbClr r="0" g="0" b="0"/>
        </a:effectRef>
        <a:fontRef idx="minor"/>
      </dsp:style>
    </dsp:sp>
    <dsp:sp modelId="{CBB24B33-86EB-4CDB-9C92-48050A666688}">
      <dsp:nvSpPr>
        <dsp:cNvPr id="0" name=""/>
        <dsp:cNvSpPr/>
      </dsp:nvSpPr>
      <dsp:spPr>
        <a:xfrm>
          <a:off x="156152" y="3343641"/>
          <a:ext cx="283912" cy="28391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056C5D-58D0-4D98-A566-948A64B1B0BA}">
      <dsp:nvSpPr>
        <dsp:cNvPr id="0" name=""/>
        <dsp:cNvSpPr/>
      </dsp:nvSpPr>
      <dsp:spPr>
        <a:xfrm>
          <a:off x="596217" y="3227495"/>
          <a:ext cx="4732020"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844550">
            <a:lnSpc>
              <a:spcPct val="90000"/>
            </a:lnSpc>
            <a:spcBef>
              <a:spcPct val="0"/>
            </a:spcBef>
            <a:spcAft>
              <a:spcPct val="35000"/>
            </a:spcAft>
            <a:buNone/>
          </a:pPr>
          <a:r>
            <a:rPr lang="en-GB" sz="1900" kern="1200" baseline="0" dirty="0"/>
            <a:t>East was more damaged than west</a:t>
          </a:r>
          <a:endParaRPr lang="en-US" sz="1900" kern="1200" dirty="0"/>
        </a:p>
      </dsp:txBody>
      <dsp:txXfrm>
        <a:off x="596217" y="3227495"/>
        <a:ext cx="4732020" cy="516205"/>
      </dsp:txXfrm>
    </dsp:sp>
    <dsp:sp modelId="{BA000562-BA6E-4F41-B903-932C591413D6}">
      <dsp:nvSpPr>
        <dsp:cNvPr id="0" name=""/>
        <dsp:cNvSpPr/>
      </dsp:nvSpPr>
      <dsp:spPr>
        <a:xfrm>
          <a:off x="5328237" y="3227495"/>
          <a:ext cx="5187362" cy="5162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632" tIns="54632" rIns="54632" bIns="54632" numCol="1" spcCol="1270" anchor="ctr" anchorCtr="0">
          <a:noAutofit/>
        </a:bodyPr>
        <a:lstStyle/>
        <a:p>
          <a:pPr marL="0" lvl="0" indent="0" algn="l" defTabSz="622300">
            <a:lnSpc>
              <a:spcPct val="90000"/>
            </a:lnSpc>
            <a:spcBef>
              <a:spcPct val="0"/>
            </a:spcBef>
            <a:spcAft>
              <a:spcPct val="35000"/>
            </a:spcAft>
            <a:buNone/>
          </a:pPr>
          <a:r>
            <a:rPr lang="en-GB" sz="1400" kern="1200" baseline="0" dirty="0"/>
            <a:t>As a result, individual redevelopments may seem isolated until the overall progress</a:t>
          </a:r>
          <a:endParaRPr lang="en-US" sz="1400" kern="1200" dirty="0"/>
        </a:p>
      </dsp:txBody>
      <dsp:txXfrm>
        <a:off x="5328237" y="3227495"/>
        <a:ext cx="5187362" cy="516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315375"/>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bg1"/>
              </a:solidFill>
              <a:latin typeface="+mj-lt"/>
              <a:ea typeface="+mj-ea"/>
              <a:cs typeface="+mj-cs"/>
            </a:rPr>
            <a:t>COMPRESS</a:t>
          </a:r>
        </a:p>
      </dsp:txBody>
      <dsp:txXfrm>
        <a:off x="8634" y="315375"/>
        <a:ext cx="2013350" cy="604005"/>
      </dsp:txXfrm>
    </dsp:sp>
    <dsp:sp modelId="{22359DD7-1BFB-4900-BAE6-6084F2F57988}">
      <dsp:nvSpPr>
        <dsp:cNvPr id="0" name=""/>
        <dsp:cNvSpPr/>
      </dsp:nvSpPr>
      <dsp:spPr>
        <a:xfrm>
          <a:off x="8634" y="919380"/>
          <a:ext cx="2013350" cy="169259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NZ" sz="1400" kern="1200" spc="50" baseline="0" dirty="0">
              <a:solidFill>
                <a:schemeClr val="bg1"/>
              </a:solidFill>
              <a:latin typeface="+mn-lt"/>
            </a:rPr>
            <a:t>Compress the size and scale of expected development to generate a critical mass in the Core.</a:t>
          </a:r>
          <a:endParaRPr lang="en-US" sz="1400" kern="1200" spc="50" baseline="0" dirty="0">
            <a:solidFill>
              <a:schemeClr val="bg1"/>
            </a:solidFill>
            <a:latin typeface="+mn-lt"/>
          </a:endParaRPr>
        </a:p>
      </dsp:txBody>
      <dsp:txXfrm>
        <a:off x="8634" y="919380"/>
        <a:ext cx="2013350" cy="1692594"/>
      </dsp:txXfrm>
    </dsp:sp>
    <dsp:sp modelId="{C4F84DEA-2002-4D32-8E80-70EEE05E345A}">
      <dsp:nvSpPr>
        <dsp:cNvPr id="0" name=""/>
        <dsp:cNvSpPr/>
      </dsp:nvSpPr>
      <dsp:spPr>
        <a:xfrm>
          <a:off x="2129879" y="315375"/>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schemeClr val="bg1"/>
              </a:solidFill>
              <a:latin typeface="Tenorite"/>
              <a:ea typeface="+mn-ea"/>
              <a:cs typeface="+mn-cs"/>
            </a:rPr>
            <a:t>CONTAIN</a:t>
          </a:r>
        </a:p>
      </dsp:txBody>
      <dsp:txXfrm>
        <a:off x="2129879" y="315375"/>
        <a:ext cx="2013350" cy="604005"/>
      </dsp:txXfrm>
    </dsp:sp>
    <dsp:sp modelId="{4FEB85EB-D046-4CDB-8A62-BBCE260C4490}">
      <dsp:nvSpPr>
        <dsp:cNvPr id="0" name=""/>
        <dsp:cNvSpPr/>
      </dsp:nvSpPr>
      <dsp:spPr>
        <a:xfrm>
          <a:off x="2129879" y="919380"/>
          <a:ext cx="2013350" cy="169259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NZ" sz="1400" kern="1200" spc="50" baseline="0" dirty="0">
              <a:solidFill>
                <a:schemeClr val="bg1"/>
              </a:solidFill>
              <a:latin typeface="+mn-lt"/>
            </a:rPr>
            <a:t>Contain the Core to the south, east and north with a frame.</a:t>
          </a:r>
          <a:endParaRPr lang="en-US" sz="1400" kern="1200" spc="50" baseline="0" dirty="0">
            <a:solidFill>
              <a:schemeClr val="bg1"/>
            </a:solidFill>
            <a:latin typeface="+mn-lt"/>
          </a:endParaRPr>
        </a:p>
      </dsp:txBody>
      <dsp:txXfrm>
        <a:off x="2129879" y="919380"/>
        <a:ext cx="2013350" cy="1692594"/>
      </dsp:txXfrm>
    </dsp:sp>
    <dsp:sp modelId="{49B7F8FA-D256-41EF-9327-52A3551D9A60}">
      <dsp:nvSpPr>
        <dsp:cNvPr id="0" name=""/>
        <dsp:cNvSpPr/>
      </dsp:nvSpPr>
      <dsp:spPr>
        <a:xfrm>
          <a:off x="4251124" y="315375"/>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schemeClr val="bg1"/>
              </a:solidFill>
              <a:latin typeface="Tenorite"/>
              <a:ea typeface="+mn-ea"/>
              <a:cs typeface="+mn-cs"/>
            </a:rPr>
            <a:t>CATALYSE</a:t>
          </a:r>
        </a:p>
      </dsp:txBody>
      <dsp:txXfrm>
        <a:off x="4251124" y="315375"/>
        <a:ext cx="2013350" cy="604005"/>
      </dsp:txXfrm>
    </dsp:sp>
    <dsp:sp modelId="{6B5FE59C-B471-448A-AA7A-B526DCC4D4CA}">
      <dsp:nvSpPr>
        <dsp:cNvPr id="0" name=""/>
        <dsp:cNvSpPr/>
      </dsp:nvSpPr>
      <dsp:spPr>
        <a:xfrm>
          <a:off x="4251124" y="919380"/>
          <a:ext cx="2013350" cy="169259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NZ" sz="1400" kern="1200" spc="50" baseline="0" dirty="0">
              <a:solidFill>
                <a:schemeClr val="bg1"/>
              </a:solidFill>
              <a:latin typeface="Tenorite"/>
              <a:ea typeface="+mn-ea"/>
              <a:cs typeface="+mn-cs"/>
            </a:rPr>
            <a:t>Position anchor projects so that development opportunities are created around and between them.</a:t>
          </a:r>
          <a:endParaRPr lang="en-US" sz="1400" kern="1200" spc="50" baseline="0" dirty="0">
            <a:solidFill>
              <a:schemeClr val="bg1"/>
            </a:solidFill>
            <a:latin typeface="Tenorite"/>
            <a:ea typeface="+mn-ea"/>
            <a:cs typeface="+mn-cs"/>
          </a:endParaRPr>
        </a:p>
      </dsp:txBody>
      <dsp:txXfrm>
        <a:off x="4251124" y="919380"/>
        <a:ext cx="2013350" cy="1692594"/>
      </dsp:txXfrm>
    </dsp:sp>
    <dsp:sp modelId="{4132ECB1-6BEF-4935-AFA3-B2EAA48FDE7E}">
      <dsp:nvSpPr>
        <dsp:cNvPr id="0" name=""/>
        <dsp:cNvSpPr/>
      </dsp:nvSpPr>
      <dsp:spPr>
        <a:xfrm>
          <a:off x="6372369" y="315375"/>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schemeClr val="bg1"/>
              </a:solidFill>
              <a:latin typeface="Tenorite"/>
              <a:ea typeface="+mn-ea"/>
              <a:cs typeface="+mn-cs"/>
            </a:rPr>
            <a:t>SUPPORT</a:t>
          </a:r>
        </a:p>
      </dsp:txBody>
      <dsp:txXfrm>
        <a:off x="6372369" y="315375"/>
        <a:ext cx="2013350" cy="604005"/>
      </dsp:txXfrm>
    </dsp:sp>
    <dsp:sp modelId="{C42A8BDE-B838-475D-AFDE-17B60D744AB6}">
      <dsp:nvSpPr>
        <dsp:cNvPr id="0" name=""/>
        <dsp:cNvSpPr/>
      </dsp:nvSpPr>
      <dsp:spPr>
        <a:xfrm>
          <a:off x="6372369" y="919380"/>
          <a:ext cx="2013350" cy="169259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NZ" sz="1400" kern="1200" spc="50" baseline="0" dirty="0">
              <a:solidFill>
                <a:schemeClr val="bg1"/>
              </a:solidFill>
              <a:latin typeface="Tenorite"/>
              <a:ea typeface="+mn-ea"/>
              <a:cs typeface="+mn-cs"/>
            </a:rPr>
            <a:t>Locate anchor projects where the existing amenity features support their success.</a:t>
          </a:r>
          <a:endParaRPr lang="en-US" sz="1400" kern="1200" spc="50" baseline="0" dirty="0">
            <a:solidFill>
              <a:schemeClr val="bg1"/>
            </a:solidFill>
            <a:latin typeface="Tenorite"/>
            <a:ea typeface="+mn-ea"/>
            <a:cs typeface="+mn-cs"/>
          </a:endParaRPr>
        </a:p>
      </dsp:txBody>
      <dsp:txXfrm>
        <a:off x="6372369" y="919380"/>
        <a:ext cx="2013350" cy="1692594"/>
      </dsp:txXfrm>
    </dsp:sp>
    <dsp:sp modelId="{59606EB9-9F10-4D12-A33F-A242FDCC0D0F}">
      <dsp:nvSpPr>
        <dsp:cNvPr id="0" name=""/>
        <dsp:cNvSpPr/>
      </dsp:nvSpPr>
      <dsp:spPr>
        <a:xfrm>
          <a:off x="8493615" y="315375"/>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schemeClr val="bg1"/>
              </a:solidFill>
              <a:latin typeface="Tenorite"/>
              <a:ea typeface="+mn-ea"/>
              <a:cs typeface="+mn-cs"/>
            </a:rPr>
            <a:t>REPAIR</a:t>
          </a:r>
        </a:p>
      </dsp:txBody>
      <dsp:txXfrm>
        <a:off x="8493615" y="315375"/>
        <a:ext cx="2013350" cy="604005"/>
      </dsp:txXfrm>
    </dsp:sp>
    <dsp:sp modelId="{C8429E68-36DD-4F6A-A2F4-7CCDADCEFAD1}">
      <dsp:nvSpPr>
        <dsp:cNvPr id="0" name=""/>
        <dsp:cNvSpPr/>
      </dsp:nvSpPr>
      <dsp:spPr>
        <a:xfrm>
          <a:off x="8493615" y="919380"/>
          <a:ext cx="2013350" cy="169259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NZ" sz="1400" kern="1200" spc="50" baseline="0" dirty="0">
              <a:solidFill>
                <a:schemeClr val="bg1"/>
              </a:solidFill>
              <a:latin typeface="Tenorite"/>
              <a:ea typeface="+mn-ea"/>
              <a:cs typeface="+mn-cs"/>
            </a:rPr>
            <a:t>Focus on the areas that need the most assistance to redevelop.</a:t>
          </a:r>
          <a:endParaRPr lang="en-US" sz="1400" kern="1200" spc="50" baseline="0" dirty="0">
            <a:solidFill>
              <a:schemeClr val="bg1"/>
            </a:solidFill>
            <a:latin typeface="Tenorite"/>
            <a:ea typeface="+mn-ea"/>
            <a:cs typeface="+mn-cs"/>
          </a:endParaRPr>
        </a:p>
      </dsp:txBody>
      <dsp:txXfrm>
        <a:off x="8493615" y="919380"/>
        <a:ext cx="2013350" cy="16925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13760" y="199294"/>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bg1"/>
              </a:solidFill>
              <a:latin typeface="+mj-lt"/>
              <a:ea typeface="+mj-ea"/>
              <a:cs typeface="+mj-cs"/>
            </a:rPr>
            <a:t>EMBRACE THE RIVER</a:t>
          </a:r>
        </a:p>
      </dsp:txBody>
      <dsp:txXfrm>
        <a:off x="13760" y="199294"/>
        <a:ext cx="2011384" cy="603415"/>
      </dsp:txXfrm>
    </dsp:sp>
    <dsp:sp modelId="{22359DD7-1BFB-4900-BAE6-6084F2F57988}">
      <dsp:nvSpPr>
        <dsp:cNvPr id="0" name=""/>
        <dsp:cNvSpPr/>
      </dsp:nvSpPr>
      <dsp:spPr>
        <a:xfrm>
          <a:off x="13760" y="802709"/>
          <a:ext cx="2011384" cy="19253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NZ" sz="1400" kern="1200" spc="50" baseline="0" dirty="0">
              <a:latin typeface="+mn-lt"/>
            </a:rPr>
            <a:t>Respond to the river corridor as the highest-value amenity space.</a:t>
          </a:r>
          <a:endParaRPr lang="en-US" sz="1400" kern="1200" spc="50" baseline="0" dirty="0">
            <a:latin typeface="+mn-lt"/>
          </a:endParaRPr>
        </a:p>
      </dsp:txBody>
      <dsp:txXfrm>
        <a:off x="13760" y="802709"/>
        <a:ext cx="2011384" cy="1925346"/>
      </dsp:txXfrm>
    </dsp:sp>
    <dsp:sp modelId="{C4F84DEA-2002-4D32-8E80-70EEE05E345A}">
      <dsp:nvSpPr>
        <dsp:cNvPr id="0" name=""/>
        <dsp:cNvSpPr/>
      </dsp:nvSpPr>
      <dsp:spPr>
        <a:xfrm>
          <a:off x="2132933" y="199294"/>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OPEN SPACE</a:t>
          </a:r>
        </a:p>
      </dsp:txBody>
      <dsp:txXfrm>
        <a:off x="2132933" y="199294"/>
        <a:ext cx="2011384" cy="603415"/>
      </dsp:txXfrm>
    </dsp:sp>
    <dsp:sp modelId="{4FEB85EB-D046-4CDB-8A62-BBCE260C4490}">
      <dsp:nvSpPr>
        <dsp:cNvPr id="0" name=""/>
        <dsp:cNvSpPr/>
      </dsp:nvSpPr>
      <dsp:spPr>
        <a:xfrm>
          <a:off x="2132933" y="802709"/>
          <a:ext cx="2011384" cy="19253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22300">
            <a:lnSpc>
              <a:spcPct val="100000"/>
            </a:lnSpc>
            <a:spcBef>
              <a:spcPct val="0"/>
            </a:spcBef>
            <a:spcAft>
              <a:spcPct val="35000"/>
            </a:spcAft>
            <a:buNone/>
          </a:pPr>
          <a:r>
            <a:rPr lang="en-NZ" sz="1400" kern="1200" spc="50" baseline="0" dirty="0">
              <a:latin typeface="+mn-lt"/>
            </a:rPr>
            <a:t>Create new open spaces and improve existing open spaces.</a:t>
          </a:r>
          <a:endParaRPr lang="en-US" sz="1400" kern="1200" spc="50" baseline="0" dirty="0">
            <a:latin typeface="+mn-lt"/>
          </a:endParaRPr>
        </a:p>
      </dsp:txBody>
      <dsp:txXfrm>
        <a:off x="2132933" y="802709"/>
        <a:ext cx="2011384" cy="1925346"/>
      </dsp:txXfrm>
    </dsp:sp>
    <dsp:sp modelId="{49B7F8FA-D256-41EF-9327-52A3551D9A60}">
      <dsp:nvSpPr>
        <dsp:cNvPr id="0" name=""/>
        <dsp:cNvSpPr/>
      </dsp:nvSpPr>
      <dsp:spPr>
        <a:xfrm>
          <a:off x="4252107" y="199294"/>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COMPLETE</a:t>
          </a:r>
        </a:p>
      </dsp:txBody>
      <dsp:txXfrm>
        <a:off x="4252107" y="199294"/>
        <a:ext cx="2011384" cy="603415"/>
      </dsp:txXfrm>
    </dsp:sp>
    <dsp:sp modelId="{6B5FE59C-B471-448A-AA7A-B526DCC4D4CA}">
      <dsp:nvSpPr>
        <dsp:cNvPr id="0" name=""/>
        <dsp:cNvSpPr/>
      </dsp:nvSpPr>
      <dsp:spPr>
        <a:xfrm>
          <a:off x="4252107" y="802709"/>
          <a:ext cx="2011384" cy="19253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a:lnSpc>
              <a:spcPct val="100000"/>
            </a:lnSpc>
            <a:spcBef>
              <a:spcPct val="0"/>
            </a:spcBef>
            <a:spcAft>
              <a:spcPct val="35000"/>
            </a:spcAft>
            <a:buNone/>
          </a:pPr>
          <a:r>
            <a:rPr lang="en-NZ" sz="1400" kern="1200" spc="50" baseline="0" dirty="0">
              <a:solidFill>
                <a:prstClr val="black">
                  <a:hueOff val="0"/>
                  <a:satOff val="0"/>
                  <a:lumOff val="0"/>
                  <a:alphaOff val="0"/>
                </a:prstClr>
              </a:solidFill>
              <a:latin typeface="Tenorite"/>
              <a:ea typeface="+mn-ea"/>
              <a:cs typeface="+mn-cs"/>
            </a:rPr>
            <a:t>Complete the Core as quickly as possible.</a:t>
          </a:r>
          <a:endParaRPr lang="en-US" sz="1400" kern="1200" spc="50" baseline="0" dirty="0">
            <a:solidFill>
              <a:prstClr val="black">
                <a:hueOff val="0"/>
                <a:satOff val="0"/>
                <a:lumOff val="0"/>
                <a:alphaOff val="0"/>
              </a:prstClr>
            </a:solidFill>
            <a:latin typeface="Tenorite"/>
            <a:ea typeface="+mn-ea"/>
            <a:cs typeface="+mn-cs"/>
          </a:endParaRPr>
        </a:p>
      </dsp:txBody>
      <dsp:txXfrm>
        <a:off x="4252107" y="802709"/>
        <a:ext cx="2011384" cy="1925346"/>
      </dsp:txXfrm>
    </dsp:sp>
    <dsp:sp modelId="{4132ECB1-6BEF-4935-AFA3-B2EAA48FDE7E}">
      <dsp:nvSpPr>
        <dsp:cNvPr id="0" name=""/>
        <dsp:cNvSpPr/>
      </dsp:nvSpPr>
      <dsp:spPr>
        <a:xfrm>
          <a:off x="6371281" y="199294"/>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Tenorite"/>
              <a:ea typeface="+mn-ea"/>
              <a:cs typeface="+mn-cs"/>
            </a:rPr>
            <a:t>EXISTING VALUE</a:t>
          </a:r>
        </a:p>
      </dsp:txBody>
      <dsp:txXfrm>
        <a:off x="6371281" y="199294"/>
        <a:ext cx="2011384" cy="603415"/>
      </dsp:txXfrm>
    </dsp:sp>
    <dsp:sp modelId="{C42A8BDE-B838-475D-AFDE-17B60D744AB6}">
      <dsp:nvSpPr>
        <dsp:cNvPr id="0" name=""/>
        <dsp:cNvSpPr/>
      </dsp:nvSpPr>
      <dsp:spPr>
        <a:xfrm>
          <a:off x="6371281" y="802709"/>
          <a:ext cx="2011384" cy="19253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680" tIns="198680" rIns="198680" bIns="198680" numCol="1" spcCol="1270" anchor="t" anchorCtr="0">
          <a:noAutofit/>
        </a:bodyPr>
        <a:lstStyle/>
        <a:p>
          <a:pPr marL="0" lvl="0" indent="0" algn="l" defTabSz="666750" rtl="0">
            <a:lnSpc>
              <a:spcPct val="100000"/>
            </a:lnSpc>
            <a:spcBef>
              <a:spcPct val="0"/>
            </a:spcBef>
            <a:spcAft>
              <a:spcPct val="35000"/>
            </a:spcAft>
            <a:buNone/>
          </a:pPr>
          <a:r>
            <a:rPr lang="en-NZ" sz="1400" kern="1200" spc="50" baseline="0" dirty="0">
              <a:solidFill>
                <a:prstClr val="black">
                  <a:hueOff val="0"/>
                  <a:satOff val="0"/>
                  <a:lumOff val="0"/>
                  <a:alphaOff val="0"/>
                </a:prstClr>
              </a:solidFill>
              <a:latin typeface="Tenorite"/>
              <a:ea typeface="+mn-ea"/>
              <a:cs typeface="+mn-cs"/>
            </a:rPr>
            <a:t>Re-use existing buildings and building elements to provide continuity and reference points to the city’s past.</a:t>
          </a:r>
          <a:endParaRPr lang="en-US" sz="1400" kern="1200" spc="50" baseline="0" dirty="0">
            <a:solidFill>
              <a:prstClr val="black">
                <a:hueOff val="0"/>
                <a:satOff val="0"/>
                <a:lumOff val="0"/>
                <a:alphaOff val="0"/>
              </a:prstClr>
            </a:solidFill>
            <a:latin typeface="Tenorite"/>
            <a:ea typeface="+mn-ea"/>
            <a:cs typeface="+mn-cs"/>
          </a:endParaRPr>
        </a:p>
      </dsp:txBody>
      <dsp:txXfrm>
        <a:off x="6371281" y="802709"/>
        <a:ext cx="2011384" cy="1925346"/>
      </dsp:txXfrm>
    </dsp:sp>
    <dsp:sp modelId="{59606EB9-9F10-4D12-A33F-A242FDCC0D0F}">
      <dsp:nvSpPr>
        <dsp:cNvPr id="0" name=""/>
        <dsp:cNvSpPr/>
      </dsp:nvSpPr>
      <dsp:spPr>
        <a:xfrm>
          <a:off x="8490455" y="199294"/>
          <a:ext cx="2011384" cy="6034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8944" tIns="158944" rIns="158944" bIns="158944"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Tenorite"/>
              <a:ea typeface="+mn-ea"/>
              <a:cs typeface="+mn-cs"/>
            </a:rPr>
            <a:t>ATTRACT</a:t>
          </a:r>
        </a:p>
      </dsp:txBody>
      <dsp:txXfrm>
        <a:off x="8490455" y="199294"/>
        <a:ext cx="2011384" cy="603415"/>
      </dsp:txXfrm>
    </dsp:sp>
    <dsp:sp modelId="{C8429E68-36DD-4F6A-A2F4-7CCDADCEFAD1}">
      <dsp:nvSpPr>
        <dsp:cNvPr id="0" name=""/>
        <dsp:cNvSpPr/>
      </dsp:nvSpPr>
      <dsp:spPr>
        <a:xfrm>
          <a:off x="8490455" y="802709"/>
          <a:ext cx="2011384" cy="1925346"/>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NZ" sz="1400" kern="1200" spc="50" baseline="0" dirty="0">
              <a:solidFill>
                <a:prstClr val="black">
                  <a:hueOff val="0"/>
                  <a:satOff val="0"/>
                  <a:lumOff val="0"/>
                  <a:alphaOff val="0"/>
                </a:prstClr>
              </a:solidFill>
              <a:latin typeface="Tenorite"/>
              <a:ea typeface="+mn-ea"/>
              <a:cs typeface="+mn-cs"/>
            </a:rPr>
            <a:t>Invite and attract people into the central </a:t>
          </a:r>
          <a:r>
            <a:rPr lang="en-GB" sz="1400" kern="1200" spc="50" baseline="0" dirty="0">
              <a:solidFill>
                <a:prstClr val="black">
                  <a:hueOff val="0"/>
                  <a:satOff val="0"/>
                  <a:lumOff val="0"/>
                  <a:alphaOff val="0"/>
                </a:prstClr>
              </a:solidFill>
              <a:latin typeface="Tenorite"/>
              <a:ea typeface="+mn-ea"/>
              <a:cs typeface="+mn-cs"/>
            </a:rPr>
            <a:t>area as a place to live, </a:t>
          </a:r>
          <a:r>
            <a:rPr lang="en-NZ" sz="1400" kern="1200" spc="50" baseline="0" dirty="0">
              <a:solidFill>
                <a:prstClr val="black">
                  <a:hueOff val="0"/>
                  <a:satOff val="0"/>
                  <a:lumOff val="0"/>
                  <a:alphaOff val="0"/>
                </a:prstClr>
              </a:solidFill>
              <a:latin typeface="Tenorite"/>
              <a:ea typeface="+mn-ea"/>
              <a:cs typeface="+mn-cs"/>
            </a:rPr>
            <a:t>work, play, learn, visit and invest.</a:t>
          </a:r>
          <a:endParaRPr lang="en-US" sz="1400" kern="1200" spc="50" baseline="0" dirty="0">
            <a:solidFill>
              <a:prstClr val="black">
                <a:hueOff val="0"/>
                <a:satOff val="0"/>
                <a:lumOff val="0"/>
                <a:alphaOff val="0"/>
              </a:prstClr>
            </a:solidFill>
            <a:latin typeface="Tenorite"/>
            <a:ea typeface="+mn-ea"/>
            <a:cs typeface="+mn-cs"/>
          </a:endParaRPr>
        </a:p>
      </dsp:txBody>
      <dsp:txXfrm>
        <a:off x="8490455" y="802709"/>
        <a:ext cx="2011384" cy="19253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53596-2B3C-4D71-9BED-96F97F0FFE8A}">
      <dsp:nvSpPr>
        <dsp:cNvPr id="0" name=""/>
        <dsp:cNvSpPr/>
      </dsp:nvSpPr>
      <dsp:spPr>
        <a:xfrm>
          <a:off x="0" y="45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3E3B1-34D4-4BFC-8FCD-E61E41BA8CF6}">
      <dsp:nvSpPr>
        <dsp:cNvPr id="0" name=""/>
        <dsp:cNvSpPr/>
      </dsp:nvSpPr>
      <dsp:spPr>
        <a:xfrm>
          <a:off x="0" y="457"/>
          <a:ext cx="10515600" cy="41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dirty="0"/>
            <a:t>Support, assist and provide information to communities and individuals.</a:t>
          </a:r>
          <a:endParaRPr lang="en-US" sz="1500" kern="1200" dirty="0"/>
        </a:p>
      </dsp:txBody>
      <dsp:txXfrm>
        <a:off x="0" y="457"/>
        <a:ext cx="10515600" cy="415999"/>
      </dsp:txXfrm>
    </dsp:sp>
    <dsp:sp modelId="{F1C4DAD0-17A2-44E1-9487-677882EF4620}">
      <dsp:nvSpPr>
        <dsp:cNvPr id="0" name=""/>
        <dsp:cNvSpPr/>
      </dsp:nvSpPr>
      <dsp:spPr>
        <a:xfrm>
          <a:off x="0" y="416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A264F7-8361-4B89-B8F4-F834BA29DB66}">
      <dsp:nvSpPr>
        <dsp:cNvPr id="0" name=""/>
        <dsp:cNvSpPr/>
      </dsp:nvSpPr>
      <dsp:spPr>
        <a:xfrm>
          <a:off x="0" y="416456"/>
          <a:ext cx="10515600" cy="41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Stronger Christchurch Infrastructure Rebuild Team (SCIRT) Alliance assesses damage and starts repairs to infrastructure.</a:t>
          </a:r>
          <a:endParaRPr lang="en-US" sz="1500" kern="1200"/>
        </a:p>
      </dsp:txBody>
      <dsp:txXfrm>
        <a:off x="0" y="416456"/>
        <a:ext cx="10515600" cy="415999"/>
      </dsp:txXfrm>
    </dsp:sp>
    <dsp:sp modelId="{A2759CDE-322B-4EA7-AE45-A09FCBCD91B6}">
      <dsp:nvSpPr>
        <dsp:cNvPr id="0" name=""/>
        <dsp:cNvSpPr/>
      </dsp:nvSpPr>
      <dsp:spPr>
        <a:xfrm>
          <a:off x="0" y="832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7A4857-C251-4FD9-B4A4-69C094459EF5}">
      <dsp:nvSpPr>
        <dsp:cNvPr id="0" name=""/>
        <dsp:cNvSpPr/>
      </dsp:nvSpPr>
      <dsp:spPr>
        <a:xfrm>
          <a:off x="0" y="832456"/>
          <a:ext cx="10515600" cy="41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dirty="0"/>
            <a:t>Restore non-chlorinated water supply to residents and declare beaches safe for swimming.</a:t>
          </a:r>
          <a:endParaRPr lang="en-US" sz="1500" kern="1200" dirty="0"/>
        </a:p>
      </dsp:txBody>
      <dsp:txXfrm>
        <a:off x="0" y="832456"/>
        <a:ext cx="10515600" cy="415999"/>
      </dsp:txXfrm>
    </dsp:sp>
    <dsp:sp modelId="{5208CD1D-0C3A-4B35-AD8B-427BAD01D6FF}">
      <dsp:nvSpPr>
        <dsp:cNvPr id="0" name=""/>
        <dsp:cNvSpPr/>
      </dsp:nvSpPr>
      <dsp:spPr>
        <a:xfrm>
          <a:off x="0" y="1248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92CEAE-F1C3-441A-9BD7-4B692DAF8A9B}">
      <dsp:nvSpPr>
        <dsp:cNvPr id="0" name=""/>
        <dsp:cNvSpPr/>
      </dsp:nvSpPr>
      <dsp:spPr>
        <a:xfrm>
          <a:off x="0" y="1248456"/>
          <a:ext cx="10515600" cy="41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dirty="0"/>
            <a:t>Decide on suitability of land for rebuilding. Establish green and red residential zones.</a:t>
          </a:r>
          <a:endParaRPr lang="en-US" sz="1500" kern="1200" dirty="0"/>
        </a:p>
      </dsp:txBody>
      <dsp:txXfrm>
        <a:off x="0" y="1248456"/>
        <a:ext cx="10515600" cy="415999"/>
      </dsp:txXfrm>
    </dsp:sp>
    <dsp:sp modelId="{6690AB29-4049-4A49-9864-9B60AD351CE1}">
      <dsp:nvSpPr>
        <dsp:cNvPr id="0" name=""/>
        <dsp:cNvSpPr/>
      </dsp:nvSpPr>
      <dsp:spPr>
        <a:xfrm>
          <a:off x="0" y="1664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2FD756-0A61-456D-8BA5-79628BCBAB57}">
      <dsp:nvSpPr>
        <dsp:cNvPr id="0" name=""/>
        <dsp:cNvSpPr/>
      </dsp:nvSpPr>
      <dsp:spPr>
        <a:xfrm>
          <a:off x="0" y="1664456"/>
          <a:ext cx="10515600" cy="41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Government makes offer to purchase residential red zone properties and settlements begin.</a:t>
          </a:r>
          <a:endParaRPr lang="en-US" sz="1500" kern="1200"/>
        </a:p>
      </dsp:txBody>
      <dsp:txXfrm>
        <a:off x="0" y="1664456"/>
        <a:ext cx="10515600" cy="415999"/>
      </dsp:txXfrm>
    </dsp:sp>
    <dsp:sp modelId="{38B2817C-1099-4C60-8212-65F1B1D54203}">
      <dsp:nvSpPr>
        <dsp:cNvPr id="0" name=""/>
        <dsp:cNvSpPr/>
      </dsp:nvSpPr>
      <dsp:spPr>
        <a:xfrm>
          <a:off x="0" y="2080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A39885-B7F2-4F44-977E-2F3489470588}">
      <dsp:nvSpPr>
        <dsp:cNvPr id="0" name=""/>
        <dsp:cNvSpPr/>
      </dsp:nvSpPr>
      <dsp:spPr>
        <a:xfrm>
          <a:off x="0" y="2080456"/>
          <a:ext cx="10515600" cy="41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dirty="0"/>
            <a:t>Begin to demolish dangerous buildings.</a:t>
          </a:r>
          <a:endParaRPr lang="en-US" sz="1500" kern="1200" dirty="0"/>
        </a:p>
      </dsp:txBody>
      <dsp:txXfrm>
        <a:off x="0" y="2080456"/>
        <a:ext cx="10515600" cy="415999"/>
      </dsp:txXfrm>
    </dsp:sp>
    <dsp:sp modelId="{8D5035A4-5C94-4437-8680-AF45FA845CD4}">
      <dsp:nvSpPr>
        <dsp:cNvPr id="0" name=""/>
        <dsp:cNvSpPr/>
      </dsp:nvSpPr>
      <dsp:spPr>
        <a:xfrm>
          <a:off x="0" y="2496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0C3457-0085-40A0-8439-81E5FC85B544}">
      <dsp:nvSpPr>
        <dsp:cNvPr id="0" name=""/>
        <dsp:cNvSpPr/>
      </dsp:nvSpPr>
      <dsp:spPr>
        <a:xfrm>
          <a:off x="0" y="2496456"/>
          <a:ext cx="10515600" cy="41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a:t>New Building Act Guidelines establish new standards for buildings.</a:t>
          </a:r>
          <a:endParaRPr lang="en-US" sz="1500" kern="1200"/>
        </a:p>
      </dsp:txBody>
      <dsp:txXfrm>
        <a:off x="0" y="2496456"/>
        <a:ext cx="10515600" cy="415999"/>
      </dsp:txXfrm>
    </dsp:sp>
    <dsp:sp modelId="{F7B7B3C5-488B-4E08-B6F8-A987B71F63FF}">
      <dsp:nvSpPr>
        <dsp:cNvPr id="0" name=""/>
        <dsp:cNvSpPr/>
      </dsp:nvSpPr>
      <dsp:spPr>
        <a:xfrm>
          <a:off x="0" y="2912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C4F946-3B58-4A43-93E1-70FF4F320374}">
      <dsp:nvSpPr>
        <dsp:cNvPr id="0" name=""/>
        <dsp:cNvSpPr/>
      </dsp:nvSpPr>
      <dsp:spPr>
        <a:xfrm>
          <a:off x="0" y="2912456"/>
          <a:ext cx="10515600" cy="41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dirty="0"/>
            <a:t>Earthquake Commission (EQC) and insurance companies undertake damage assessments and payouts are underway.</a:t>
          </a:r>
          <a:endParaRPr lang="en-US" sz="1500" kern="1200" dirty="0"/>
        </a:p>
      </dsp:txBody>
      <dsp:txXfrm>
        <a:off x="0" y="2912456"/>
        <a:ext cx="10515600" cy="415999"/>
      </dsp:txXfrm>
    </dsp:sp>
    <dsp:sp modelId="{C6CF7FA6-11D2-4164-9279-63541311CF8D}">
      <dsp:nvSpPr>
        <dsp:cNvPr id="0" name=""/>
        <dsp:cNvSpPr/>
      </dsp:nvSpPr>
      <dsp:spPr>
        <a:xfrm>
          <a:off x="0" y="3328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B69212-C3D8-4D78-9A7C-BA883AD2F9A0}">
      <dsp:nvSpPr>
        <dsp:cNvPr id="0" name=""/>
        <dsp:cNvSpPr/>
      </dsp:nvSpPr>
      <dsp:spPr>
        <a:xfrm>
          <a:off x="0" y="3328456"/>
          <a:ext cx="10515600" cy="415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GB" sz="1500" kern="1200" dirty="0"/>
            <a:t>Greater Christchurch residents engage with government and local government on the future of the central city and the nature and coordination of recovery activities (draft Recovery Plan for the CBD and draft Recovery Strategy).</a:t>
          </a:r>
          <a:endParaRPr lang="en-US" sz="1500" kern="1200" dirty="0"/>
        </a:p>
      </dsp:txBody>
      <dsp:txXfrm>
        <a:off x="0" y="3328456"/>
        <a:ext cx="10515600" cy="4159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253596-2B3C-4D71-9BED-96F97F0FFE8A}">
      <dsp:nvSpPr>
        <dsp:cNvPr id="0" name=""/>
        <dsp:cNvSpPr/>
      </dsp:nvSpPr>
      <dsp:spPr>
        <a:xfrm>
          <a:off x="0" y="45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D3E3B1-34D4-4BFC-8FCD-E61E41BA8CF6}">
      <dsp:nvSpPr>
        <dsp:cNvPr id="0" name=""/>
        <dsp:cNvSpPr/>
      </dsp:nvSpPr>
      <dsp:spPr>
        <a:xfrm>
          <a:off x="0" y="457"/>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Facilitate the release of land for new subdivisions.</a:t>
          </a:r>
          <a:endParaRPr lang="en-US" sz="1700" kern="1200"/>
        </a:p>
      </dsp:txBody>
      <dsp:txXfrm>
        <a:off x="0" y="457"/>
        <a:ext cx="10515600" cy="374399"/>
      </dsp:txXfrm>
    </dsp:sp>
    <dsp:sp modelId="{7EA14E21-B9ED-4E03-9868-18DACA4EDD46}">
      <dsp:nvSpPr>
        <dsp:cNvPr id="0" name=""/>
        <dsp:cNvSpPr/>
      </dsp:nvSpPr>
      <dsp:spPr>
        <a:xfrm>
          <a:off x="0" y="37485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4AFF54-6494-4856-9094-7FF6E2508653}">
      <dsp:nvSpPr>
        <dsp:cNvPr id="0" name=""/>
        <dsp:cNvSpPr/>
      </dsp:nvSpPr>
      <dsp:spPr>
        <a:xfrm>
          <a:off x="0" y="374857"/>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Approve Recovery Strategy to direct and coordinate recovery activities and agencies involved in recovery.</a:t>
          </a:r>
          <a:endParaRPr lang="en-US" sz="1700" kern="1200"/>
        </a:p>
      </dsp:txBody>
      <dsp:txXfrm>
        <a:off x="0" y="374857"/>
        <a:ext cx="10515600" cy="374399"/>
      </dsp:txXfrm>
    </dsp:sp>
    <dsp:sp modelId="{10945621-8ACE-4D18-8770-2AA75DB5B7EC}">
      <dsp:nvSpPr>
        <dsp:cNvPr id="0" name=""/>
        <dsp:cNvSpPr/>
      </dsp:nvSpPr>
      <dsp:spPr>
        <a:xfrm>
          <a:off x="0" y="7492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DC2E79-E742-4499-9595-03B5C0F4B47F}">
      <dsp:nvSpPr>
        <dsp:cNvPr id="0" name=""/>
        <dsp:cNvSpPr/>
      </dsp:nvSpPr>
      <dsp:spPr>
        <a:xfrm>
          <a:off x="0" y="7492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Restore access to and transportation networks in central city.</a:t>
          </a:r>
          <a:endParaRPr lang="en-US" sz="1700" kern="1200"/>
        </a:p>
      </dsp:txBody>
      <dsp:txXfrm>
        <a:off x="0" y="749256"/>
        <a:ext cx="10515600" cy="374399"/>
      </dsp:txXfrm>
    </dsp:sp>
    <dsp:sp modelId="{8ED076F0-16D3-4534-9038-1151AECA00C7}">
      <dsp:nvSpPr>
        <dsp:cNvPr id="0" name=""/>
        <dsp:cNvSpPr/>
      </dsp:nvSpPr>
      <dsp:spPr>
        <a:xfrm>
          <a:off x="0" y="11236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46A7B4-6EE8-4BB8-94F1-7DCDCF292DF6}">
      <dsp:nvSpPr>
        <dsp:cNvPr id="0" name=""/>
        <dsp:cNvSpPr/>
      </dsp:nvSpPr>
      <dsp:spPr>
        <a:xfrm>
          <a:off x="0" y="11236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Establishment of the Christchurch Central Development Unit (CCDU).</a:t>
          </a:r>
          <a:endParaRPr lang="en-US" sz="1700" kern="1200"/>
        </a:p>
      </dsp:txBody>
      <dsp:txXfrm>
        <a:off x="0" y="1123656"/>
        <a:ext cx="10515600" cy="374399"/>
      </dsp:txXfrm>
    </dsp:sp>
    <dsp:sp modelId="{AA578D15-E261-4D5B-A778-3DD480F0393C}">
      <dsp:nvSpPr>
        <dsp:cNvPr id="0" name=""/>
        <dsp:cNvSpPr/>
      </dsp:nvSpPr>
      <dsp:spPr>
        <a:xfrm>
          <a:off x="0" y="14980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248D82-D210-440F-99D1-346FD0797309}">
      <dsp:nvSpPr>
        <dsp:cNvPr id="0" name=""/>
        <dsp:cNvSpPr/>
      </dsp:nvSpPr>
      <dsp:spPr>
        <a:xfrm>
          <a:off x="0" y="14980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Finalisation of the Recovery Plan for the CBD.</a:t>
          </a:r>
          <a:endParaRPr lang="en-US" sz="1700" kern="1200"/>
        </a:p>
      </dsp:txBody>
      <dsp:txXfrm>
        <a:off x="0" y="1498056"/>
        <a:ext cx="10515600" cy="374399"/>
      </dsp:txXfrm>
    </dsp:sp>
    <dsp:sp modelId="{22979953-0E66-44A7-A71D-93D2BF43AFA8}">
      <dsp:nvSpPr>
        <dsp:cNvPr id="0" name=""/>
        <dsp:cNvSpPr/>
      </dsp:nvSpPr>
      <dsp:spPr>
        <a:xfrm>
          <a:off x="0" y="1872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7B1454-7505-4876-A455-F4127CB508D0}">
      <dsp:nvSpPr>
        <dsp:cNvPr id="0" name=""/>
        <dsp:cNvSpPr/>
      </dsp:nvSpPr>
      <dsp:spPr>
        <a:xfrm>
          <a:off x="0" y="18724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Rebuilding of the CBD starts.</a:t>
          </a:r>
          <a:endParaRPr lang="en-US" sz="1700" kern="1200"/>
        </a:p>
      </dsp:txBody>
      <dsp:txXfrm>
        <a:off x="0" y="1872456"/>
        <a:ext cx="10515600" cy="374399"/>
      </dsp:txXfrm>
    </dsp:sp>
    <dsp:sp modelId="{AB55EA1C-B65D-4ED9-8061-0C311930A8E5}">
      <dsp:nvSpPr>
        <dsp:cNvPr id="0" name=""/>
        <dsp:cNvSpPr/>
      </dsp:nvSpPr>
      <dsp:spPr>
        <a:xfrm>
          <a:off x="0" y="22468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CE5EDA-AF00-4DCE-A2E1-DD4B6FCB8ED8}">
      <dsp:nvSpPr>
        <dsp:cNvPr id="0" name=""/>
        <dsp:cNvSpPr/>
      </dsp:nvSpPr>
      <dsp:spPr>
        <a:xfrm>
          <a:off x="0" y="22468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Complete decisions on land zones and geotechnical issues.</a:t>
          </a:r>
          <a:endParaRPr lang="en-US" sz="1700" kern="1200"/>
        </a:p>
      </dsp:txBody>
      <dsp:txXfrm>
        <a:off x="0" y="2246856"/>
        <a:ext cx="10515600" cy="374399"/>
      </dsp:txXfrm>
    </dsp:sp>
    <dsp:sp modelId="{254465D8-AC6C-44FA-9DDA-E8DD9C7EAF9B}">
      <dsp:nvSpPr>
        <dsp:cNvPr id="0" name=""/>
        <dsp:cNvSpPr/>
      </dsp:nvSpPr>
      <dsp:spPr>
        <a:xfrm>
          <a:off x="0" y="26212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537450-3095-4583-B845-E7BF71B97CC6}">
      <dsp:nvSpPr>
        <dsp:cNvPr id="0" name=""/>
        <dsp:cNvSpPr/>
      </dsp:nvSpPr>
      <dsp:spPr>
        <a:xfrm>
          <a:off x="0" y="26212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Continue repair of infrastructure and make decisions about long-term repair and provision of infrastructure.</a:t>
          </a:r>
          <a:endParaRPr lang="en-US" sz="1700" kern="1200"/>
        </a:p>
      </dsp:txBody>
      <dsp:txXfrm>
        <a:off x="0" y="2621256"/>
        <a:ext cx="10515600" cy="374399"/>
      </dsp:txXfrm>
    </dsp:sp>
    <dsp:sp modelId="{9DF372E5-3CC8-414D-8DF1-9294F56B907A}">
      <dsp:nvSpPr>
        <dsp:cNvPr id="0" name=""/>
        <dsp:cNvSpPr/>
      </dsp:nvSpPr>
      <dsp:spPr>
        <a:xfrm>
          <a:off x="0" y="29956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A9AD27-CF60-4E12-A6EE-9A9A760B632F}">
      <dsp:nvSpPr>
        <dsp:cNvPr id="0" name=""/>
        <dsp:cNvSpPr/>
      </dsp:nvSpPr>
      <dsp:spPr>
        <a:xfrm>
          <a:off x="0" y="29956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Finish demolition of larger commercial buildings.</a:t>
          </a:r>
          <a:endParaRPr lang="en-US" sz="1700" kern="1200"/>
        </a:p>
      </dsp:txBody>
      <dsp:txXfrm>
        <a:off x="0" y="2995656"/>
        <a:ext cx="10515600" cy="374399"/>
      </dsp:txXfrm>
    </dsp:sp>
    <dsp:sp modelId="{405644DA-91DF-4EF5-8355-C428896CC71C}">
      <dsp:nvSpPr>
        <dsp:cNvPr id="0" name=""/>
        <dsp:cNvSpPr/>
      </dsp:nvSpPr>
      <dsp:spPr>
        <a:xfrm>
          <a:off x="0" y="3370055"/>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C6B54-127E-49FE-AE18-5ABFF90A33C5}">
      <dsp:nvSpPr>
        <dsp:cNvPr id="0" name=""/>
        <dsp:cNvSpPr/>
      </dsp:nvSpPr>
      <dsp:spPr>
        <a:xfrm>
          <a:off x="0" y="3370055"/>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Government and statutory partners undertake recovery programmes.</a:t>
          </a:r>
          <a:endParaRPr lang="en-US" sz="1700" kern="1200"/>
        </a:p>
      </dsp:txBody>
      <dsp:txXfrm>
        <a:off x="0" y="3370055"/>
        <a:ext cx="10515600" cy="3743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30F86-77D1-4313-AD81-5C640CCE7EC5}">
      <dsp:nvSpPr>
        <dsp:cNvPr id="0" name=""/>
        <dsp:cNvSpPr/>
      </dsp:nvSpPr>
      <dsp:spPr>
        <a:xfrm>
          <a:off x="0" y="45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6A6D1C8-2AE0-4990-828A-925CC9623394}">
      <dsp:nvSpPr>
        <dsp:cNvPr id="0" name=""/>
        <dsp:cNvSpPr/>
      </dsp:nvSpPr>
      <dsp:spPr>
        <a:xfrm>
          <a:off x="0" y="457"/>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Complete settlements and land clearance for residential red zone properties.</a:t>
          </a:r>
          <a:endParaRPr lang="en-US" sz="1700" kern="1200"/>
        </a:p>
      </dsp:txBody>
      <dsp:txXfrm>
        <a:off x="0" y="457"/>
        <a:ext cx="10515600" cy="374399"/>
      </dsp:txXfrm>
    </dsp:sp>
    <dsp:sp modelId="{B20C66FE-19F1-4442-AFD8-8C14D6D0E0D0}">
      <dsp:nvSpPr>
        <dsp:cNvPr id="0" name=""/>
        <dsp:cNvSpPr/>
      </dsp:nvSpPr>
      <dsp:spPr>
        <a:xfrm>
          <a:off x="0" y="374857"/>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93B29A0-D9FD-4877-A8F0-F7FC494C19F7}">
      <dsp:nvSpPr>
        <dsp:cNvPr id="0" name=""/>
        <dsp:cNvSpPr/>
      </dsp:nvSpPr>
      <dsp:spPr>
        <a:xfrm>
          <a:off x="0" y="374857"/>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EQC and insurers undertake residential repairs and rebuilds.</a:t>
          </a:r>
          <a:endParaRPr lang="en-US" sz="1700" kern="1200"/>
        </a:p>
      </dsp:txBody>
      <dsp:txXfrm>
        <a:off x="0" y="374857"/>
        <a:ext cx="10515600" cy="374399"/>
      </dsp:txXfrm>
    </dsp:sp>
    <dsp:sp modelId="{480B8414-6340-4F40-95A5-FCC01E2C1B8C}">
      <dsp:nvSpPr>
        <dsp:cNvPr id="0" name=""/>
        <dsp:cNvSpPr/>
      </dsp:nvSpPr>
      <dsp:spPr>
        <a:xfrm>
          <a:off x="0" y="7492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355062B-B8B2-4A16-A676-3C9DBB635840}">
      <dsp:nvSpPr>
        <dsp:cNvPr id="0" name=""/>
        <dsp:cNvSpPr/>
      </dsp:nvSpPr>
      <dsp:spPr>
        <a:xfrm>
          <a:off x="0" y="7492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Establish new residential subdivisions.</a:t>
          </a:r>
          <a:endParaRPr lang="en-US" sz="1700" kern="1200"/>
        </a:p>
      </dsp:txBody>
      <dsp:txXfrm>
        <a:off x="0" y="749256"/>
        <a:ext cx="10515600" cy="374399"/>
      </dsp:txXfrm>
    </dsp:sp>
    <dsp:sp modelId="{67ADEDA6-B7D5-45E6-9EDE-A410D9204590}">
      <dsp:nvSpPr>
        <dsp:cNvPr id="0" name=""/>
        <dsp:cNvSpPr/>
      </dsp:nvSpPr>
      <dsp:spPr>
        <a:xfrm>
          <a:off x="0" y="11236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360637C0-BA39-4AB6-B52A-5F60C32013DD}">
      <dsp:nvSpPr>
        <dsp:cNvPr id="0" name=""/>
        <dsp:cNvSpPr/>
      </dsp:nvSpPr>
      <dsp:spPr>
        <a:xfrm>
          <a:off x="0" y="11236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Find facilities for sporting and cultural activities.</a:t>
          </a:r>
          <a:endParaRPr lang="en-US" sz="1700" kern="1200"/>
        </a:p>
      </dsp:txBody>
      <dsp:txXfrm>
        <a:off x="0" y="1123656"/>
        <a:ext cx="10515600" cy="374399"/>
      </dsp:txXfrm>
    </dsp:sp>
    <dsp:sp modelId="{412B38A3-5CF8-4FA6-8BD4-90F53EB6B4AC}">
      <dsp:nvSpPr>
        <dsp:cNvPr id="0" name=""/>
        <dsp:cNvSpPr/>
      </dsp:nvSpPr>
      <dsp:spPr>
        <a:xfrm>
          <a:off x="0" y="14980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591AAD7-D8ED-4894-9E87-36EE51670152}">
      <dsp:nvSpPr>
        <dsp:cNvPr id="0" name=""/>
        <dsp:cNvSpPr/>
      </dsp:nvSpPr>
      <dsp:spPr>
        <a:xfrm>
          <a:off x="0" y="14980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Construct temporary buildings for entertainment and retail in greater Christchurch.</a:t>
          </a:r>
          <a:endParaRPr lang="en-US" sz="1700" kern="1200"/>
        </a:p>
      </dsp:txBody>
      <dsp:txXfrm>
        <a:off x="0" y="1498056"/>
        <a:ext cx="10515600" cy="374399"/>
      </dsp:txXfrm>
    </dsp:sp>
    <dsp:sp modelId="{2CC820B3-90C5-4B22-9531-BCE002343DF4}">
      <dsp:nvSpPr>
        <dsp:cNvPr id="0" name=""/>
        <dsp:cNvSpPr/>
      </dsp:nvSpPr>
      <dsp:spPr>
        <a:xfrm>
          <a:off x="0" y="18724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E60F723-4468-4D02-9E22-125F95042AFA}">
      <dsp:nvSpPr>
        <dsp:cNvPr id="0" name=""/>
        <dsp:cNvSpPr/>
      </dsp:nvSpPr>
      <dsp:spPr>
        <a:xfrm>
          <a:off x="0" y="18724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Government and strategic partners continue to implement recovery programmes.</a:t>
          </a:r>
          <a:endParaRPr lang="en-US" sz="1700" kern="1200"/>
        </a:p>
      </dsp:txBody>
      <dsp:txXfrm>
        <a:off x="0" y="1872456"/>
        <a:ext cx="10515600" cy="374399"/>
      </dsp:txXfrm>
    </dsp:sp>
    <dsp:sp modelId="{7CCD01E0-B42A-4B82-91E7-FB16C61A7F8B}">
      <dsp:nvSpPr>
        <dsp:cNvPr id="0" name=""/>
        <dsp:cNvSpPr/>
      </dsp:nvSpPr>
      <dsp:spPr>
        <a:xfrm>
          <a:off x="0" y="22468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A416F8F-BBE5-413E-B295-F8E082FCA324}">
      <dsp:nvSpPr>
        <dsp:cNvPr id="0" name=""/>
        <dsp:cNvSpPr/>
      </dsp:nvSpPr>
      <dsp:spPr>
        <a:xfrm>
          <a:off x="0" y="22468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Continue rebuilding and construction.</a:t>
          </a:r>
          <a:endParaRPr lang="en-US" sz="1700" kern="1200"/>
        </a:p>
      </dsp:txBody>
      <dsp:txXfrm>
        <a:off x="0" y="2246856"/>
        <a:ext cx="10515600" cy="374399"/>
      </dsp:txXfrm>
    </dsp:sp>
    <dsp:sp modelId="{497D0C92-F13C-4FCC-B943-29364BBCB365}">
      <dsp:nvSpPr>
        <dsp:cNvPr id="0" name=""/>
        <dsp:cNvSpPr/>
      </dsp:nvSpPr>
      <dsp:spPr>
        <a:xfrm>
          <a:off x="0" y="26212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AFB53F2-7624-449C-A4E4-FE78E4F300A1}">
      <dsp:nvSpPr>
        <dsp:cNvPr id="0" name=""/>
        <dsp:cNvSpPr/>
      </dsp:nvSpPr>
      <dsp:spPr>
        <a:xfrm>
          <a:off x="0" y="26212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EQC and insurers complete residential repairs and rebuilds.</a:t>
          </a:r>
          <a:endParaRPr lang="en-US" sz="1700" kern="1200"/>
        </a:p>
      </dsp:txBody>
      <dsp:txXfrm>
        <a:off x="0" y="2621256"/>
        <a:ext cx="10515600" cy="374399"/>
      </dsp:txXfrm>
    </dsp:sp>
    <dsp:sp modelId="{8E0779DA-24C7-452A-99E2-464D1BD7BDDA}">
      <dsp:nvSpPr>
        <dsp:cNvPr id="0" name=""/>
        <dsp:cNvSpPr/>
      </dsp:nvSpPr>
      <dsp:spPr>
        <a:xfrm>
          <a:off x="0" y="2995656"/>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6A95BC0-4277-408A-93A2-86C5F6070CDF}">
      <dsp:nvSpPr>
        <dsp:cNvPr id="0" name=""/>
        <dsp:cNvSpPr/>
      </dsp:nvSpPr>
      <dsp:spPr>
        <a:xfrm>
          <a:off x="0" y="2995656"/>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Major sporting and cultural facilities are under construction.</a:t>
          </a:r>
          <a:endParaRPr lang="en-US" sz="1700" kern="1200"/>
        </a:p>
      </dsp:txBody>
      <dsp:txXfrm>
        <a:off x="0" y="2995656"/>
        <a:ext cx="10515600" cy="374399"/>
      </dsp:txXfrm>
    </dsp:sp>
    <dsp:sp modelId="{529281D0-706A-467F-BB9F-256FE8099915}">
      <dsp:nvSpPr>
        <dsp:cNvPr id="0" name=""/>
        <dsp:cNvSpPr/>
      </dsp:nvSpPr>
      <dsp:spPr>
        <a:xfrm>
          <a:off x="0" y="3370055"/>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4E57EA0-61C6-4556-BA5E-5051F25650DF}">
      <dsp:nvSpPr>
        <dsp:cNvPr id="0" name=""/>
        <dsp:cNvSpPr/>
      </dsp:nvSpPr>
      <dsp:spPr>
        <a:xfrm>
          <a:off x="0" y="3370055"/>
          <a:ext cx="10515600" cy="3743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GB" sz="1700" kern="1200"/>
            <a:t>Recovery responsibilities are transferred when necessary. Put new arrangements in place.</a:t>
          </a:r>
          <a:endParaRPr lang="en-US" sz="1700" kern="1200"/>
        </a:p>
      </dsp:txBody>
      <dsp:txXfrm>
        <a:off x="0" y="3370055"/>
        <a:ext cx="10515600" cy="3743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8/31/2023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8/31/2023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hyperlink" Target="https://greaterchristchurch.org.nz/assets/Documents/greaterchristchurch/recovery-strategy-for-greater-christchurch-Copy2.pdf" TargetMode="External"/><Relationship Id="rId2" Type="http://schemas.openxmlformats.org/officeDocument/2006/relationships/hyperlink" Target="https://ccc.govt.nz/assets/Documents/The-Council/Plans-Strategies-Policies-Bylaws/Plans/central-city/christchurch-central-recovery-plan-march-2014.PDF" TargetMode="External"/><Relationship Id="rId1" Type="http://schemas.openxmlformats.org/officeDocument/2006/relationships/slideLayout" Target="../slideLayouts/slideLayout7.xml"/><Relationship Id="rId4" Type="http://schemas.openxmlformats.org/officeDocument/2006/relationships/hyperlink" Target="https://www.dpmc.govt.nz/our-programmes/greater-christchurch-recovery-and-regeneration/recovery-and-regeneration-plans/land-use-recovery-pla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66233AAF-E70E-1369-C075-82F124C28F30}"/>
              </a:ext>
            </a:extLst>
          </p:cNvPr>
          <p:cNvSpPr txBox="1">
            <a:spLocks/>
          </p:cNvSpPr>
          <p:nvPr/>
        </p:nvSpPr>
        <p:spPr>
          <a:xfrm>
            <a:off x="618795" y="1496348"/>
            <a:ext cx="5810580" cy="133923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kern="1200" cap="all" spc="150" baseline="0">
                <a:solidFill>
                  <a:schemeClr val="bg1"/>
                </a:solidFill>
                <a:latin typeface="+mj-lt"/>
                <a:ea typeface="+mj-ea"/>
                <a:cs typeface="+mj-cs"/>
              </a:defRPr>
            </a:lvl1pPr>
          </a:lstStyle>
          <a:p>
            <a:r>
              <a:rPr lang="en-US" sz="3600" dirty="0"/>
              <a:t>Christchurch central</a:t>
            </a:r>
            <a:br>
              <a:rPr lang="en-US" sz="3600" dirty="0"/>
            </a:br>
            <a:r>
              <a:rPr lang="en-US" sz="3600" dirty="0"/>
              <a:t>rebuild Plan</a:t>
            </a:r>
          </a:p>
        </p:txBody>
      </p:sp>
      <p:sp>
        <p:nvSpPr>
          <p:cNvPr id="12" name="Subtitle 2">
            <a:extLst>
              <a:ext uri="{FF2B5EF4-FFF2-40B4-BE49-F238E27FC236}">
                <a16:creationId xmlns:a16="http://schemas.microsoft.com/office/drawing/2014/main" id="{21EF7683-6231-3F4F-B778-8E53CB2CA264}"/>
              </a:ext>
            </a:extLst>
          </p:cNvPr>
          <p:cNvSpPr txBox="1">
            <a:spLocks/>
          </p:cNvSpPr>
          <p:nvPr/>
        </p:nvSpPr>
        <p:spPr>
          <a:xfrm>
            <a:off x="660363" y="2835583"/>
            <a:ext cx="4141941" cy="882533"/>
          </a:xfrm>
          <a:prstGeom prst="rect">
            <a:avLst/>
          </a:prstGeom>
        </p:spPr>
        <p:txBody>
          <a:bodyPr vert="horz" lIns="91440" tIns="45720" rIns="91440" bIns="45720" rtlCol="0" anchor="t">
            <a:normAutofit/>
          </a:bodyPr>
          <a:lstStyle>
            <a:lvl1pPr marL="0" indent="0" algn="l" defTabSz="914400" rtl="0" eaLnBrk="1" latinLnBrk="0" hangingPunct="1">
              <a:lnSpc>
                <a:spcPct val="150000"/>
              </a:lnSpc>
              <a:spcBef>
                <a:spcPts val="1000"/>
              </a:spcBef>
              <a:buFont typeface="Arial" panose="020B0604020202020204" pitchFamily="34" charset="0"/>
              <a:buNone/>
              <a:defRPr sz="1400" kern="1200">
                <a:solidFill>
                  <a:schemeClr val="bg1"/>
                </a:solidFill>
                <a:latin typeface="+mn-lt"/>
                <a:ea typeface="+mn-ea"/>
                <a:cs typeface="+mn-cs"/>
              </a:defRPr>
            </a:lvl1pPr>
            <a:lvl2pPr marL="4572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2pPr>
            <a:lvl3pPr marL="9144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3pPr>
            <a:lvl4pPr marL="13716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4pPr>
            <a:lvl5pPr marL="1828800" indent="0" algn="l" defTabSz="914400" rtl="0" eaLnBrk="1" latinLnBrk="0" hangingPunct="1">
              <a:lnSpc>
                <a:spcPct val="150000"/>
              </a:lnSpc>
              <a:spcBef>
                <a:spcPts val="500"/>
              </a:spcBef>
              <a:buFont typeface="Arial" panose="020B0604020202020204" pitchFamily="34" charset="0"/>
              <a:buNone/>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1600" dirty="0"/>
              <a:t>ITC601 - Project Management</a:t>
            </a:r>
          </a:p>
          <a:p>
            <a:pPr>
              <a:lnSpc>
                <a:spcPct val="100000"/>
              </a:lnSpc>
            </a:pPr>
            <a:r>
              <a:rPr lang="en-US" sz="1600" dirty="0"/>
              <a:t>Kauê Reis de Assis Pereira</a:t>
            </a:r>
          </a:p>
        </p:txBody>
      </p:sp>
    </p:spTree>
    <p:extLst>
      <p:ext uri="{BB962C8B-B14F-4D97-AF65-F5344CB8AC3E}">
        <p14:creationId xmlns:p14="http://schemas.microsoft.com/office/powerpoint/2010/main" val="299350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0E3"/>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EC5EDB-C630-204F-9DC0-03C1EB6AAC1E}"/>
              </a:ext>
            </a:extLst>
          </p:cNvPr>
          <p:cNvSpPr>
            <a:spLocks noGrp="1"/>
          </p:cNvSpPr>
          <p:nvPr>
            <p:ph type="dt" sz="half" idx="10"/>
          </p:nvPr>
        </p:nvSpPr>
        <p:spPr>
          <a:xfrm>
            <a:off x="838200" y="6356350"/>
            <a:ext cx="2743200" cy="365125"/>
          </a:xfrm>
        </p:spPr>
        <p:txBody>
          <a:bodyPr anchor="ctr">
            <a:normAutofit/>
          </a:bodyPr>
          <a:lstStyle/>
          <a:p>
            <a:r>
              <a:rPr lang="en-US" dirty="0"/>
              <a:t>Christchurch Central Rebuild Plan</a:t>
            </a:r>
          </a:p>
        </p:txBody>
      </p:sp>
      <p:sp>
        <p:nvSpPr>
          <p:cNvPr id="5" name="Footer Placeholder 4">
            <a:extLst>
              <a:ext uri="{FF2B5EF4-FFF2-40B4-BE49-F238E27FC236}">
                <a16:creationId xmlns:a16="http://schemas.microsoft.com/office/drawing/2014/main" id="{BD3486B3-6AC7-E67A-3245-D69A99A47053}"/>
              </a:ext>
            </a:extLst>
          </p:cNvPr>
          <p:cNvSpPr>
            <a:spLocks noGrp="1"/>
          </p:cNvSpPr>
          <p:nvPr>
            <p:ph type="ftr" sz="quarter" idx="11"/>
          </p:nvPr>
        </p:nvSpPr>
        <p:spPr>
          <a:xfrm>
            <a:off x="4038600" y="6356350"/>
            <a:ext cx="4114800" cy="365125"/>
          </a:xfrm>
        </p:spPr>
        <p:txBody>
          <a:bodyPr anchor="ctr">
            <a:normAutofit/>
          </a:bodyPr>
          <a:lstStyle/>
          <a:p>
            <a:r>
              <a:rPr lang="en-US" dirty="0"/>
              <a:t>Kauê Reis de Assis Pereira</a:t>
            </a:r>
          </a:p>
        </p:txBody>
      </p:sp>
      <p:sp>
        <p:nvSpPr>
          <p:cNvPr id="6" name="Slide Number Placeholder 5">
            <a:extLst>
              <a:ext uri="{FF2B5EF4-FFF2-40B4-BE49-F238E27FC236}">
                <a16:creationId xmlns:a16="http://schemas.microsoft.com/office/drawing/2014/main" id="{45693DE1-FFFE-633C-0D8C-1654E5F0B3F7}"/>
              </a:ext>
            </a:extLst>
          </p:cNvPr>
          <p:cNvSpPr>
            <a:spLocks noGrp="1"/>
          </p:cNvSpPr>
          <p:nvPr>
            <p:ph type="sldNum" sz="quarter" idx="12"/>
          </p:nvPr>
        </p:nvSpPr>
        <p:spPr>
          <a:xfrm>
            <a:off x="8610600" y="6356350"/>
            <a:ext cx="2743200" cy="365125"/>
          </a:xfrm>
        </p:spPr>
        <p:txBody>
          <a:bodyPr anchor="ctr">
            <a:normAutofit/>
          </a:bodyPr>
          <a:lstStyle/>
          <a:p>
            <a:r>
              <a:rPr lang="en-US" dirty="0"/>
              <a:t>ITC601 – Project Management</a:t>
            </a:r>
          </a:p>
        </p:txBody>
      </p:sp>
      <p:pic>
        <p:nvPicPr>
          <p:cNvPr id="10" name="Picture 9">
            <a:extLst>
              <a:ext uri="{FF2B5EF4-FFF2-40B4-BE49-F238E27FC236}">
                <a16:creationId xmlns:a16="http://schemas.microsoft.com/office/drawing/2014/main" id="{38BA425B-54AA-9FB3-C05D-B2219CB8510D}"/>
              </a:ext>
            </a:extLst>
          </p:cNvPr>
          <p:cNvPicPr>
            <a:picLocks noChangeAspect="1"/>
          </p:cNvPicPr>
          <p:nvPr/>
        </p:nvPicPr>
        <p:blipFill rotWithShape="1">
          <a:blip r:embed="rId2"/>
          <a:srcRect l="-1" t="3318" r="7661" b="2297"/>
          <a:stretch/>
        </p:blipFill>
        <p:spPr>
          <a:xfrm>
            <a:off x="2772215" y="509561"/>
            <a:ext cx="6647570" cy="5838878"/>
          </a:xfrm>
          <a:prstGeom prst="rect">
            <a:avLst/>
          </a:prstGeom>
        </p:spPr>
      </p:pic>
    </p:spTree>
    <p:extLst>
      <p:ext uri="{BB962C8B-B14F-4D97-AF65-F5344CB8AC3E}">
        <p14:creationId xmlns:p14="http://schemas.microsoft.com/office/powerpoint/2010/main" val="1720415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59FFD6A-0BA5-3ABF-005A-5FA628B7F2D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cap="all" spc="150" baseline="0"/>
              <a:t>Milestones</a:t>
            </a:r>
          </a:p>
        </p:txBody>
      </p:sp>
      <p:sp>
        <p:nvSpPr>
          <p:cNvPr id="22" name="Date Placeholder 8">
            <a:extLst>
              <a:ext uri="{FF2B5EF4-FFF2-40B4-BE49-F238E27FC236}">
                <a16:creationId xmlns:a16="http://schemas.microsoft.com/office/drawing/2014/main" id="{634CD23D-0EE0-24FF-2D11-C1F256207B4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t>Christchurch Central Rebuild Plan</a:t>
            </a:r>
          </a:p>
        </p:txBody>
      </p:sp>
      <p:sp>
        <p:nvSpPr>
          <p:cNvPr id="24" name="Footer Placeholder 9">
            <a:extLst>
              <a:ext uri="{FF2B5EF4-FFF2-40B4-BE49-F238E27FC236}">
                <a16:creationId xmlns:a16="http://schemas.microsoft.com/office/drawing/2014/main" id="{9F5EE1BF-93FF-518E-D217-F7F3134D0B3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t>Kauê Reis de Assis Pereira</a:t>
            </a:r>
          </a:p>
        </p:txBody>
      </p:sp>
      <p:sp>
        <p:nvSpPr>
          <p:cNvPr id="26" name="Slide Number Placeholder 10">
            <a:extLst>
              <a:ext uri="{FF2B5EF4-FFF2-40B4-BE49-F238E27FC236}">
                <a16:creationId xmlns:a16="http://schemas.microsoft.com/office/drawing/2014/main" id="{5F6226E8-B0AC-7AC3-AADC-5F4E9EC313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r>
              <a:rPr lang="en-US" dirty="0"/>
              <a:t>ITC601 – Project Management</a:t>
            </a:r>
          </a:p>
        </p:txBody>
      </p:sp>
      <p:graphicFrame>
        <p:nvGraphicFramePr>
          <p:cNvPr id="28" name="Content Placeholder 3">
            <a:extLst>
              <a:ext uri="{FF2B5EF4-FFF2-40B4-BE49-F238E27FC236}">
                <a16:creationId xmlns:a16="http://schemas.microsoft.com/office/drawing/2014/main" id="{1B816B5F-4BC7-A73E-DF42-88A86B0F0055}"/>
              </a:ext>
            </a:extLst>
          </p:cNvPr>
          <p:cNvGraphicFramePr/>
          <p:nvPr>
            <p:extLst>
              <p:ext uri="{D42A27DB-BD31-4B8C-83A1-F6EECF244321}">
                <p14:modId xmlns:p14="http://schemas.microsoft.com/office/powerpoint/2010/main" val="3998907805"/>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3018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59FFD6A-0BA5-3ABF-005A-5FA628B7F2D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cap="all" spc="150" baseline="0"/>
              <a:t>Milestones</a:t>
            </a:r>
          </a:p>
        </p:txBody>
      </p:sp>
      <p:sp>
        <p:nvSpPr>
          <p:cNvPr id="22" name="Date Placeholder 8">
            <a:extLst>
              <a:ext uri="{FF2B5EF4-FFF2-40B4-BE49-F238E27FC236}">
                <a16:creationId xmlns:a16="http://schemas.microsoft.com/office/drawing/2014/main" id="{634CD23D-0EE0-24FF-2D11-C1F256207B4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t>Christchurch Central Rebuild Plan</a:t>
            </a:r>
          </a:p>
        </p:txBody>
      </p:sp>
      <p:sp>
        <p:nvSpPr>
          <p:cNvPr id="24" name="Footer Placeholder 9">
            <a:extLst>
              <a:ext uri="{FF2B5EF4-FFF2-40B4-BE49-F238E27FC236}">
                <a16:creationId xmlns:a16="http://schemas.microsoft.com/office/drawing/2014/main" id="{9F5EE1BF-93FF-518E-D217-F7F3134D0B3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t>Kauê Reis de Assis Pereira</a:t>
            </a:r>
          </a:p>
        </p:txBody>
      </p:sp>
      <p:sp>
        <p:nvSpPr>
          <p:cNvPr id="26" name="Slide Number Placeholder 10">
            <a:extLst>
              <a:ext uri="{FF2B5EF4-FFF2-40B4-BE49-F238E27FC236}">
                <a16:creationId xmlns:a16="http://schemas.microsoft.com/office/drawing/2014/main" id="{5F6226E8-B0AC-7AC3-AADC-5F4E9EC313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r>
              <a:rPr lang="en-US" dirty="0"/>
              <a:t>ITC601 – Project Management</a:t>
            </a:r>
          </a:p>
        </p:txBody>
      </p:sp>
      <p:graphicFrame>
        <p:nvGraphicFramePr>
          <p:cNvPr id="28" name="Content Placeholder 3">
            <a:extLst>
              <a:ext uri="{FF2B5EF4-FFF2-40B4-BE49-F238E27FC236}">
                <a16:creationId xmlns:a16="http://schemas.microsoft.com/office/drawing/2014/main" id="{1B816B5F-4BC7-A73E-DF42-88A86B0F0055}"/>
              </a:ext>
            </a:extLst>
          </p:cNvPr>
          <p:cNvGraphicFramePr/>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1405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59FFD6A-0BA5-3ABF-005A-5FA628B7F2D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cap="all" spc="150" baseline="0" dirty="0"/>
              <a:t>Milestones</a:t>
            </a:r>
          </a:p>
        </p:txBody>
      </p:sp>
      <p:sp>
        <p:nvSpPr>
          <p:cNvPr id="22" name="Date Placeholder 8">
            <a:extLst>
              <a:ext uri="{FF2B5EF4-FFF2-40B4-BE49-F238E27FC236}">
                <a16:creationId xmlns:a16="http://schemas.microsoft.com/office/drawing/2014/main" id="{634CD23D-0EE0-24FF-2D11-C1F256207B40}"/>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kern="1200"/>
              <a:t>Christchurch Central Rebuild Plan</a:t>
            </a:r>
          </a:p>
        </p:txBody>
      </p:sp>
      <p:sp>
        <p:nvSpPr>
          <p:cNvPr id="24" name="Footer Placeholder 9">
            <a:extLst>
              <a:ext uri="{FF2B5EF4-FFF2-40B4-BE49-F238E27FC236}">
                <a16:creationId xmlns:a16="http://schemas.microsoft.com/office/drawing/2014/main" id="{9F5EE1BF-93FF-518E-D217-F7F3134D0B38}"/>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dirty="0"/>
              <a:t>Kauê Reis de Assis Pereira</a:t>
            </a:r>
          </a:p>
        </p:txBody>
      </p:sp>
      <p:sp>
        <p:nvSpPr>
          <p:cNvPr id="26" name="Slide Number Placeholder 10">
            <a:extLst>
              <a:ext uri="{FF2B5EF4-FFF2-40B4-BE49-F238E27FC236}">
                <a16:creationId xmlns:a16="http://schemas.microsoft.com/office/drawing/2014/main" id="{5F6226E8-B0AC-7AC3-AADC-5F4E9EC313EE}"/>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r>
              <a:rPr lang="en-US" dirty="0"/>
              <a:t>ITC601 – Project Management</a:t>
            </a:r>
          </a:p>
        </p:txBody>
      </p:sp>
      <p:graphicFrame>
        <p:nvGraphicFramePr>
          <p:cNvPr id="29" name="Content Placeholder 3">
            <a:extLst>
              <a:ext uri="{FF2B5EF4-FFF2-40B4-BE49-F238E27FC236}">
                <a16:creationId xmlns:a16="http://schemas.microsoft.com/office/drawing/2014/main" id="{2BAA40CB-4CEA-9823-19AF-6472D556A0F1}"/>
              </a:ext>
            </a:extLst>
          </p:cNvPr>
          <p:cNvGraphicFramePr/>
          <p:nvPr>
            <p:extLst>
              <p:ext uri="{D42A27DB-BD31-4B8C-83A1-F6EECF244321}">
                <p14:modId xmlns:p14="http://schemas.microsoft.com/office/powerpoint/2010/main" val="1315408216"/>
              </p:ext>
            </p:extLst>
          </p:nvPr>
        </p:nvGraphicFramePr>
        <p:xfrm>
          <a:off x="838200" y="2111381"/>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68554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552450"/>
            <a:ext cx="5111750" cy="752475"/>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1664898"/>
            <a:ext cx="5111750" cy="4399472"/>
          </a:xfrm>
        </p:spPr>
        <p:txBody>
          <a:bodyPr>
            <a:normAutofit/>
          </a:bodyPr>
          <a:lstStyle/>
          <a:p>
            <a:r>
              <a:rPr lang="en-GB" sz="2000" dirty="0"/>
              <a:t>The Christchurch Central Rebuild Plan aimed to not only recover the Christchurch Central City from the damages caused by the earthquakes but also leverage the need for rebuilding as an opportunity to enhance what it was before the disaster. It presented 17 anchor projects that were supposed to bring life into the heart of Christchurch and attract people back to the local community, and the local community back to the city centre.</a:t>
            </a:r>
          </a:p>
        </p:txBody>
      </p:sp>
      <p:sp>
        <p:nvSpPr>
          <p:cNvPr id="4" name="Date Placeholder 3">
            <a:extLst>
              <a:ext uri="{FF2B5EF4-FFF2-40B4-BE49-F238E27FC236}">
                <a16:creationId xmlns:a16="http://schemas.microsoft.com/office/drawing/2014/main" id="{00560550-EE65-43CE-B899-F421E74287A1}"/>
              </a:ext>
            </a:extLst>
          </p:cNvPr>
          <p:cNvSpPr>
            <a:spLocks noGrp="1"/>
          </p:cNvSpPr>
          <p:nvPr>
            <p:ph type="dt" sz="half" idx="10"/>
          </p:nvPr>
        </p:nvSpPr>
        <p:spPr>
          <a:xfrm>
            <a:off x="838200" y="6356350"/>
            <a:ext cx="2743200" cy="365125"/>
          </a:xfrm>
        </p:spPr>
        <p:txBody>
          <a:bodyPr/>
          <a:lstStyle/>
          <a:p>
            <a:r>
              <a:rPr lang="en-US" dirty="0"/>
              <a:t>Christchurch Central Rebuild Plan</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pPr>
              <a:spcAft>
                <a:spcPts val="600"/>
              </a:spcAft>
            </a:pPr>
            <a:r>
              <a:rPr lang="en-US" kern="1200" dirty="0"/>
              <a:t>Kauê Reis de Assis Pereira</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pPr>
              <a:spcAft>
                <a:spcPts val="600"/>
              </a:spcAft>
            </a:pPr>
            <a:r>
              <a:rPr lang="en-US" dirty="0"/>
              <a:t>ITC601 – Project Management</a:t>
            </a:r>
          </a:p>
        </p:txBody>
      </p:sp>
    </p:spTree>
    <p:extLst>
      <p:ext uri="{BB962C8B-B14F-4D97-AF65-F5344CB8AC3E}">
        <p14:creationId xmlns:p14="http://schemas.microsoft.com/office/powerpoint/2010/main" val="1742861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3" y="6356350"/>
            <a:ext cx="1866901" cy="365125"/>
          </a:xfrm>
        </p:spPr>
        <p:txBody>
          <a:bodyPr/>
          <a:lstStyle/>
          <a:p>
            <a:r>
              <a:rPr lang="en-US" dirty="0"/>
              <a:t>Christchurch Central Rebuild Plan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pPr>
              <a:spcAft>
                <a:spcPts val="600"/>
              </a:spcAft>
            </a:pPr>
            <a:r>
              <a:rPr lang="en-US" kern="1200" dirty="0"/>
              <a:t>Kauê Reis de Assis Pereira</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r>
              <a:rPr lang="en-US" dirty="0"/>
              <a:t>ITC601 – Project Management</a:t>
            </a:r>
          </a:p>
        </p:txBody>
      </p:sp>
      <p:sp>
        <p:nvSpPr>
          <p:cNvPr id="11" name="Title 1">
            <a:extLst>
              <a:ext uri="{FF2B5EF4-FFF2-40B4-BE49-F238E27FC236}">
                <a16:creationId xmlns:a16="http://schemas.microsoft.com/office/drawing/2014/main" id="{C6BA7616-CC5E-2540-C8C3-CC3A869C1599}"/>
              </a:ext>
            </a:extLst>
          </p:cNvPr>
          <p:cNvSpPr>
            <a:spLocks noGrp="1"/>
          </p:cNvSpPr>
          <p:nvPr>
            <p:ph type="title"/>
          </p:nvPr>
        </p:nvSpPr>
        <p:spPr>
          <a:xfrm>
            <a:off x="887622" y="739895"/>
            <a:ext cx="2666461" cy="752475"/>
          </a:xfrm>
        </p:spPr>
        <p:txBody>
          <a:bodyPr/>
          <a:lstStyle/>
          <a:p>
            <a:r>
              <a:rPr lang="en-US" dirty="0"/>
              <a:t>References</a:t>
            </a:r>
          </a:p>
        </p:txBody>
      </p:sp>
      <p:sp>
        <p:nvSpPr>
          <p:cNvPr id="12" name="Text Placeholder 2">
            <a:extLst>
              <a:ext uri="{FF2B5EF4-FFF2-40B4-BE49-F238E27FC236}">
                <a16:creationId xmlns:a16="http://schemas.microsoft.com/office/drawing/2014/main" id="{EFCFA2C0-F2DD-2FEE-5915-7257D7ED2DC9}"/>
              </a:ext>
            </a:extLst>
          </p:cNvPr>
          <p:cNvSpPr txBox="1">
            <a:spLocks/>
          </p:cNvSpPr>
          <p:nvPr/>
        </p:nvSpPr>
        <p:spPr>
          <a:xfrm>
            <a:off x="5476874" y="1112808"/>
            <a:ext cx="5746091" cy="414067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bg2">
                    <a:lumMod val="50000"/>
                  </a:schemeClr>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buFont typeface="Arial" panose="020B0604020202020204" pitchFamily="34" charset="0"/>
              <a:buChar char="•"/>
            </a:pPr>
            <a:r>
              <a:rPr lang="en-GB" dirty="0"/>
              <a:t>Christchurch City Council. (2014). Christchurch Central Recovery Plan (Publication No. ISBN 978-0-478-38703-3). </a:t>
            </a:r>
            <a:r>
              <a:rPr lang="en-GB" dirty="0">
                <a:hlinkClick r:id="rId2"/>
              </a:rPr>
              <a:t>https://ccc.govt.nz/assets/Documents/The-Council/Plans-Strategies-Policies-Bylaws/Plans/central-city/christchurch-central-recovery-plan-march-2014.PDF</a:t>
            </a:r>
            <a:endParaRPr lang="en-GB" dirty="0"/>
          </a:p>
          <a:p>
            <a:pPr marL="285750" indent="-285750">
              <a:buFont typeface="Arial" panose="020B0604020202020204" pitchFamily="34" charset="0"/>
              <a:buChar char="•"/>
            </a:pPr>
            <a:r>
              <a:rPr lang="en-GB" dirty="0"/>
              <a:t>Greater Christchurch Group. (n.d.). Recovery Strategy for Greater Christchurch. </a:t>
            </a:r>
            <a:r>
              <a:rPr lang="en-GB" dirty="0">
                <a:hlinkClick r:id="rId3"/>
              </a:rPr>
              <a:t>https://greaterchristchurch.org.nz/assets/Documents/greaterchristchurch/recovery-strategy-for-greater-christchurch-Copy2.pdf</a:t>
            </a:r>
            <a:endParaRPr lang="en-GB" dirty="0"/>
          </a:p>
          <a:p>
            <a:pPr marL="285750" indent="-285750">
              <a:buFont typeface="Arial" panose="020B0604020202020204" pitchFamily="34" charset="0"/>
              <a:buChar char="•"/>
            </a:pPr>
            <a:r>
              <a:rPr lang="en-GB" dirty="0"/>
              <a:t>Department of the Prime Minister and Cabinet. (n.d.). Land Use Recovery Plan. </a:t>
            </a:r>
            <a:r>
              <a:rPr lang="en-GB" dirty="0">
                <a:hlinkClick r:id="rId4"/>
              </a:rPr>
              <a:t>https://www.dpmc.govt.nz/our-programmes/greater-christchurch-recovery-and-regeneration/recovery-and-regeneration-plans/land-use-recovery-plan</a:t>
            </a:r>
            <a:endParaRPr lang="en-GB" dirty="0"/>
          </a:p>
        </p:txBody>
      </p:sp>
    </p:spTree>
    <p:extLst>
      <p:ext uri="{BB962C8B-B14F-4D97-AF65-F5344CB8AC3E}">
        <p14:creationId xmlns:p14="http://schemas.microsoft.com/office/powerpoint/2010/main" val="74437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19B8320-CC81-362A-68ED-545F6E119802}"/>
              </a:ext>
            </a:extLst>
          </p:cNvPr>
          <p:cNvSpPr>
            <a:spLocks noGrp="1"/>
          </p:cNvSpPr>
          <p:nvPr>
            <p:ph type="title"/>
          </p:nvPr>
        </p:nvSpPr>
        <p:spPr>
          <a:xfrm>
            <a:off x="838200" y="365125"/>
            <a:ext cx="10515600" cy="1325563"/>
          </a:xfrm>
        </p:spPr>
        <p:txBody>
          <a:bodyPr>
            <a:normAutofit/>
          </a:bodyPr>
          <a:lstStyle/>
          <a:p>
            <a:r>
              <a:rPr lang="en-US" sz="3600" dirty="0"/>
              <a:t>The problem</a:t>
            </a:r>
          </a:p>
        </p:txBody>
      </p:sp>
      <p:sp>
        <p:nvSpPr>
          <p:cNvPr id="10" name="Table Placeholder 2">
            <a:extLst>
              <a:ext uri="{FF2B5EF4-FFF2-40B4-BE49-F238E27FC236}">
                <a16:creationId xmlns:a16="http://schemas.microsoft.com/office/drawing/2014/main" id="{66BEE75E-3DEC-A5F9-B9F4-D5AEE922ED89}"/>
              </a:ext>
            </a:extLst>
          </p:cNvPr>
          <p:cNvSpPr>
            <a:spLocks noGrp="1"/>
          </p:cNvSpPr>
          <p:nvPr>
            <p:ph type="tbl" sz="quarter" idx="14"/>
          </p:nvPr>
        </p:nvSpPr>
        <p:spPr>
          <a:xfrm>
            <a:off x="1447799" y="2019300"/>
            <a:ext cx="9239251" cy="2110097"/>
          </a:xfrm>
        </p:spPr>
        <p:txBody>
          <a:bodyPr/>
          <a:lstStyle/>
          <a:p>
            <a:r>
              <a:rPr lang="en-NZ" sz="2400" dirty="0"/>
              <a:t>September 4</a:t>
            </a:r>
            <a:r>
              <a:rPr lang="en-NZ" sz="2400" baseline="30000" dirty="0"/>
              <a:t>th</a:t>
            </a:r>
            <a:r>
              <a:rPr lang="en-NZ" sz="2400" dirty="0"/>
              <a:t>, 2010</a:t>
            </a:r>
          </a:p>
          <a:p>
            <a:pPr marL="457200" lvl="1" indent="0">
              <a:buNone/>
            </a:pPr>
            <a:r>
              <a:rPr lang="en-NZ" dirty="0"/>
              <a:t>	</a:t>
            </a:r>
            <a:r>
              <a:rPr lang="en-NZ" sz="2000" dirty="0"/>
              <a:t>magnitude 7.1 earthquake at 40 km west of Christchurch</a:t>
            </a:r>
          </a:p>
          <a:p>
            <a:pPr marL="457200" lvl="1" indent="0">
              <a:buNone/>
            </a:pPr>
            <a:endParaRPr lang="en-NZ" dirty="0"/>
          </a:p>
          <a:p>
            <a:r>
              <a:rPr lang="en-NZ" sz="2400" dirty="0"/>
              <a:t>February 22</a:t>
            </a:r>
            <a:r>
              <a:rPr lang="en-NZ" sz="2400" baseline="30000" dirty="0"/>
              <a:t>nd</a:t>
            </a:r>
            <a:r>
              <a:rPr lang="en-NZ" sz="2400" dirty="0"/>
              <a:t>, 2011</a:t>
            </a:r>
          </a:p>
          <a:p>
            <a:pPr marL="457200" lvl="1" indent="0">
              <a:buNone/>
            </a:pPr>
            <a:r>
              <a:rPr lang="en-NZ" dirty="0"/>
              <a:t>	</a:t>
            </a:r>
            <a:r>
              <a:rPr lang="en-NZ" sz="2000" dirty="0"/>
              <a:t>magnitude 6.3 earthquake at 10 km southeast of Christchurch</a:t>
            </a:r>
          </a:p>
          <a:p>
            <a:pPr marL="457200" lvl="1" indent="0">
              <a:buNone/>
            </a:pPr>
            <a:endParaRPr lang="en-NZ" dirty="0"/>
          </a:p>
        </p:txBody>
      </p:sp>
      <p:sp>
        <p:nvSpPr>
          <p:cNvPr id="12" name="Date Placeholder 3">
            <a:extLst>
              <a:ext uri="{FF2B5EF4-FFF2-40B4-BE49-F238E27FC236}">
                <a16:creationId xmlns:a16="http://schemas.microsoft.com/office/drawing/2014/main" id="{5372C91D-4EDE-B53D-2BDC-6ABE05869891}"/>
              </a:ext>
            </a:extLst>
          </p:cNvPr>
          <p:cNvSpPr>
            <a:spLocks noGrp="1"/>
          </p:cNvSpPr>
          <p:nvPr>
            <p:ph type="dt" sz="half" idx="10"/>
          </p:nvPr>
        </p:nvSpPr>
        <p:spPr>
          <a:xfrm>
            <a:off x="838200" y="6356350"/>
            <a:ext cx="2743200" cy="365125"/>
          </a:xfrm>
        </p:spPr>
        <p:txBody>
          <a:bodyPr/>
          <a:lstStyle/>
          <a:p>
            <a:pPr>
              <a:spcAft>
                <a:spcPts val="600"/>
              </a:spcAft>
            </a:pPr>
            <a:r>
              <a:rPr lang="en-US"/>
              <a:t>20XX</a:t>
            </a:r>
          </a:p>
        </p:txBody>
      </p:sp>
      <p:sp>
        <p:nvSpPr>
          <p:cNvPr id="14" name="Footer Placeholder 4">
            <a:extLst>
              <a:ext uri="{FF2B5EF4-FFF2-40B4-BE49-F238E27FC236}">
                <a16:creationId xmlns:a16="http://schemas.microsoft.com/office/drawing/2014/main" id="{70956F17-9690-FA95-E6F3-4E04E464DBD8}"/>
              </a:ext>
            </a:extLst>
          </p:cNvPr>
          <p:cNvSpPr>
            <a:spLocks noGrp="1"/>
          </p:cNvSpPr>
          <p:nvPr>
            <p:ph type="ftr" sz="quarter" idx="11"/>
          </p:nvPr>
        </p:nvSpPr>
        <p:spPr>
          <a:xfrm>
            <a:off x="4038600" y="6356350"/>
            <a:ext cx="4114800" cy="365125"/>
          </a:xfrm>
        </p:spPr>
        <p:txBody>
          <a:bodyPr/>
          <a:lstStyle/>
          <a:p>
            <a:pPr>
              <a:spcAft>
                <a:spcPts val="600"/>
              </a:spcAft>
            </a:pPr>
            <a:r>
              <a:rPr lang="en-US"/>
              <a:t>PRESENTATION TITLE</a:t>
            </a:r>
          </a:p>
        </p:txBody>
      </p:sp>
      <p:sp>
        <p:nvSpPr>
          <p:cNvPr id="16" name="Slide Number Placeholder 5">
            <a:extLst>
              <a:ext uri="{FF2B5EF4-FFF2-40B4-BE49-F238E27FC236}">
                <a16:creationId xmlns:a16="http://schemas.microsoft.com/office/drawing/2014/main" id="{78DA3B42-C3CB-A418-B2C6-E4583BA7D8CF}"/>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2</a:t>
            </a:fld>
            <a:endParaRPr lang="en-US"/>
          </a:p>
        </p:txBody>
      </p:sp>
      <p:pic>
        <p:nvPicPr>
          <p:cNvPr id="4" name="Picture 3" descr="https://nzhistory.govt.nz/files/styles/fullsize/public/dust-christchurch-city.jpg?itok=vDW8dJkl">
            <a:extLst>
              <a:ext uri="{FF2B5EF4-FFF2-40B4-BE49-F238E27FC236}">
                <a16:creationId xmlns:a16="http://schemas.microsoft.com/office/drawing/2014/main" id="{8D0A11B0-3285-6816-97E9-43BC6E05E7E3}"/>
              </a:ext>
            </a:extLst>
          </p:cNvPr>
          <p:cNvPicPr>
            <a:picLocks noChangeAspect="1"/>
          </p:cNvPicPr>
          <p:nvPr/>
        </p:nvPicPr>
        <p:blipFill rotWithShape="1">
          <a:blip r:embed="rId2"/>
          <a:srcRect l="-16" t="20665" r="-62" b="27193"/>
          <a:stretch/>
        </p:blipFill>
        <p:spPr>
          <a:xfrm>
            <a:off x="0" y="4313208"/>
            <a:ext cx="12197653" cy="2592078"/>
          </a:xfrm>
          <a:prstGeom prst="rect">
            <a:avLst/>
          </a:prstGeom>
        </p:spPr>
      </p:pic>
      <p:sp>
        <p:nvSpPr>
          <p:cNvPr id="5" name="Rectangle 4">
            <a:extLst>
              <a:ext uri="{FF2B5EF4-FFF2-40B4-BE49-F238E27FC236}">
                <a16:creationId xmlns:a16="http://schemas.microsoft.com/office/drawing/2014/main" id="{05AD2215-B2CB-9473-8C0D-EE2870F47064}"/>
              </a:ext>
            </a:extLst>
          </p:cNvPr>
          <p:cNvSpPr/>
          <p:nvPr/>
        </p:nvSpPr>
        <p:spPr>
          <a:xfrm>
            <a:off x="0" y="4313208"/>
            <a:ext cx="12192000" cy="1170359"/>
          </a:xfrm>
          <a:prstGeom prst="rect">
            <a:avLst/>
          </a:prstGeom>
          <a:gradFill flip="none" rotWithShape="1">
            <a:gsLst>
              <a:gs pos="0">
                <a:schemeClr val="bg1"/>
              </a:gs>
              <a:gs pos="100000">
                <a:srgbClr val="EAE6DE">
                  <a:alpha val="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76064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753379"/>
            <a:ext cx="5635625" cy="808135"/>
          </a:xfrm>
        </p:spPr>
        <p:txBody>
          <a:bodyPr>
            <a:normAutofit/>
          </a:bodyPr>
          <a:lstStyle/>
          <a:p>
            <a:r>
              <a:rPr lang="en-US" sz="3600" dirty="0"/>
              <a:t>The Project</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838201" y="2278966"/>
            <a:ext cx="8108852" cy="3924886"/>
          </a:xfrm>
        </p:spPr>
        <p:txBody>
          <a:bodyPr>
            <a:normAutofit/>
          </a:bodyPr>
          <a:lstStyle/>
          <a:p>
            <a:pPr marL="285750" indent="-285750">
              <a:buFont typeface="Arial" panose="020B0604020202020204" pitchFamily="34" charset="0"/>
              <a:buChar char="•"/>
            </a:pPr>
            <a:r>
              <a:rPr lang="en-US" sz="2400" dirty="0"/>
              <a:t>Government of New Zealand establishes the </a:t>
            </a:r>
            <a:r>
              <a:rPr lang="en-GB" sz="2400" dirty="0"/>
              <a:t>Canterbury Earthquake Recovery Authority (CERA)</a:t>
            </a:r>
          </a:p>
          <a:p>
            <a:pPr marL="285750" indent="-285750">
              <a:buFont typeface="Arial" panose="020B0604020202020204" pitchFamily="34" charset="0"/>
              <a:buChar char="•"/>
            </a:pPr>
            <a:r>
              <a:rPr lang="en-GB" sz="2400" dirty="0"/>
              <a:t>CERA issues the Christchurch Central Recovery Plan with the main goal of rebuilding Christchurch Central City</a:t>
            </a:r>
          </a:p>
          <a:p>
            <a:pPr marL="285750" indent="-285750">
              <a:buFont typeface="Arial" panose="020B0604020202020204" pitchFamily="34" charset="0"/>
              <a:buChar char="•"/>
            </a:pPr>
            <a:r>
              <a:rPr lang="en-GB" sz="2400" dirty="0"/>
              <a:t>Land Use Recovery Plan is created with the main objective of rebuilding Greater Christchurch</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199" y="6356350"/>
            <a:ext cx="1895475" cy="365125"/>
          </a:xfrm>
        </p:spPr>
        <p:txBody>
          <a:bodyPr/>
          <a:lstStyle/>
          <a:p>
            <a:r>
              <a:rPr lang="en-US" dirty="0"/>
              <a:t>Christchurch Central Rebuild Plan</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Kauê Reis de Assis Pereira</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r>
              <a:rPr lang="en-US" dirty="0"/>
              <a:t>ITC601 – Project Management</a:t>
            </a:r>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3CF63734-0850-3BD9-E137-AB725A7EF059}"/>
              </a:ext>
            </a:extLst>
          </p:cNvPr>
          <p:cNvSpPr>
            <a:spLocks noGrp="1"/>
          </p:cNvSpPr>
          <p:nvPr>
            <p:ph type="title"/>
          </p:nvPr>
        </p:nvSpPr>
        <p:spPr>
          <a:xfrm>
            <a:off x="1038224" y="657226"/>
            <a:ext cx="1885951" cy="666749"/>
          </a:xfrm>
        </p:spPr>
        <p:txBody>
          <a:bodyPr>
            <a:normAutofit/>
          </a:bodyPr>
          <a:lstStyle/>
          <a:p>
            <a:r>
              <a:rPr lang="en-US" sz="3600" dirty="0"/>
              <a:t>Goals</a:t>
            </a:r>
          </a:p>
        </p:txBody>
      </p:sp>
      <p:sp>
        <p:nvSpPr>
          <p:cNvPr id="4" name="Date Placeholder 3">
            <a:extLst>
              <a:ext uri="{FF2B5EF4-FFF2-40B4-BE49-F238E27FC236}">
                <a16:creationId xmlns:a16="http://schemas.microsoft.com/office/drawing/2014/main" id="{BEFDC537-36C2-8C31-EBF0-58ECC268E6A6}"/>
              </a:ext>
            </a:extLst>
          </p:cNvPr>
          <p:cNvSpPr>
            <a:spLocks noGrp="1"/>
          </p:cNvSpPr>
          <p:nvPr>
            <p:ph type="dt" sz="half" idx="10"/>
          </p:nvPr>
        </p:nvSpPr>
        <p:spPr>
          <a:xfrm>
            <a:off x="4676774" y="6356350"/>
            <a:ext cx="1857376" cy="365125"/>
          </a:xfrm>
        </p:spPr>
        <p:txBody>
          <a:bodyPr anchor="ctr">
            <a:normAutofit/>
          </a:bodyPr>
          <a:lstStyle/>
          <a:p>
            <a:r>
              <a:rPr lang="en-US" dirty="0"/>
              <a:t>Christchurch Central Rebuild Plan</a:t>
            </a:r>
          </a:p>
        </p:txBody>
      </p:sp>
      <p:sp>
        <p:nvSpPr>
          <p:cNvPr id="5" name="Footer Placeholder 4">
            <a:extLst>
              <a:ext uri="{FF2B5EF4-FFF2-40B4-BE49-F238E27FC236}">
                <a16:creationId xmlns:a16="http://schemas.microsoft.com/office/drawing/2014/main" id="{F5FF0DF1-36CA-DD23-020E-0CBC5EAD1F0F}"/>
              </a:ext>
            </a:extLst>
          </p:cNvPr>
          <p:cNvSpPr>
            <a:spLocks noGrp="1"/>
          </p:cNvSpPr>
          <p:nvPr>
            <p:ph type="ftr" sz="quarter" idx="11"/>
          </p:nvPr>
        </p:nvSpPr>
        <p:spPr>
          <a:xfrm>
            <a:off x="6743699" y="6356350"/>
            <a:ext cx="2543175" cy="365125"/>
          </a:xfrm>
        </p:spPr>
        <p:txBody>
          <a:bodyPr anchor="ctr">
            <a:normAutofit/>
          </a:bodyPr>
          <a:lstStyle/>
          <a:p>
            <a:r>
              <a:rPr lang="en-US" dirty="0"/>
              <a:t>Kauê Reis de Assis Pereira</a:t>
            </a:r>
          </a:p>
        </p:txBody>
      </p:sp>
      <p:sp>
        <p:nvSpPr>
          <p:cNvPr id="6" name="Slide Number Placeholder 5">
            <a:extLst>
              <a:ext uri="{FF2B5EF4-FFF2-40B4-BE49-F238E27FC236}">
                <a16:creationId xmlns:a16="http://schemas.microsoft.com/office/drawing/2014/main" id="{96CE511A-57A7-9C98-737F-6DB3ACC5D1CA}"/>
              </a:ext>
            </a:extLst>
          </p:cNvPr>
          <p:cNvSpPr>
            <a:spLocks noGrp="1"/>
          </p:cNvSpPr>
          <p:nvPr>
            <p:ph type="sldNum" sz="quarter" idx="12"/>
          </p:nvPr>
        </p:nvSpPr>
        <p:spPr>
          <a:xfrm>
            <a:off x="9658350" y="6356350"/>
            <a:ext cx="1695450" cy="365125"/>
          </a:xfrm>
        </p:spPr>
        <p:txBody>
          <a:bodyPr anchor="ctr">
            <a:normAutofit/>
          </a:bodyPr>
          <a:lstStyle/>
          <a:p>
            <a:pPr>
              <a:spcAft>
                <a:spcPts val="600"/>
              </a:spcAft>
            </a:pPr>
            <a:r>
              <a:rPr lang="en-US" dirty="0"/>
              <a:t>ITC601 – Project Management</a:t>
            </a:r>
          </a:p>
        </p:txBody>
      </p:sp>
      <p:sp>
        <p:nvSpPr>
          <p:cNvPr id="7" name="TextBox 6">
            <a:extLst>
              <a:ext uri="{FF2B5EF4-FFF2-40B4-BE49-F238E27FC236}">
                <a16:creationId xmlns:a16="http://schemas.microsoft.com/office/drawing/2014/main" id="{A5E76A6D-C62C-2C87-7940-470FF373E9AB}"/>
              </a:ext>
            </a:extLst>
          </p:cNvPr>
          <p:cNvSpPr txBox="1"/>
          <p:nvPr/>
        </p:nvSpPr>
        <p:spPr>
          <a:xfrm>
            <a:off x="5238750" y="1793039"/>
            <a:ext cx="5819775" cy="327192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NZ" sz="2000" dirty="0"/>
              <a:t>Rebuild Christchurch Central City</a:t>
            </a:r>
          </a:p>
          <a:p>
            <a:pPr marL="742950" lvl="1" indent="-285750">
              <a:lnSpc>
                <a:spcPct val="150000"/>
              </a:lnSpc>
              <a:buFont typeface="Arial" panose="020B0604020202020204" pitchFamily="34" charset="0"/>
              <a:buChar char="•"/>
            </a:pPr>
            <a:r>
              <a:rPr lang="en-NZ" sz="2000" dirty="0"/>
              <a:t>Green city</a:t>
            </a:r>
          </a:p>
          <a:p>
            <a:pPr marL="742950" lvl="1" indent="-285750">
              <a:lnSpc>
                <a:spcPct val="150000"/>
              </a:lnSpc>
              <a:buFont typeface="Arial" panose="020B0604020202020204" pitchFamily="34" charset="0"/>
              <a:buChar char="•"/>
            </a:pPr>
            <a:r>
              <a:rPr lang="en-NZ" sz="2000" dirty="0"/>
              <a:t>Compact core</a:t>
            </a:r>
          </a:p>
          <a:p>
            <a:pPr marL="742950" lvl="1" indent="-285750">
              <a:lnSpc>
                <a:spcPct val="150000"/>
              </a:lnSpc>
              <a:buFont typeface="Arial" panose="020B0604020202020204" pitchFamily="34" charset="0"/>
              <a:buChar char="•"/>
            </a:pPr>
            <a:r>
              <a:rPr lang="en-NZ" sz="2000" dirty="0"/>
              <a:t>Accessible city</a:t>
            </a:r>
          </a:p>
          <a:p>
            <a:pPr marL="742950" lvl="1" indent="-285750">
              <a:lnSpc>
                <a:spcPct val="150000"/>
              </a:lnSpc>
              <a:buFont typeface="Arial" panose="020B0604020202020204" pitchFamily="34" charset="0"/>
              <a:buChar char="•"/>
            </a:pPr>
            <a:r>
              <a:rPr lang="en-NZ" sz="2000" dirty="0"/>
              <a:t>Strong identity</a:t>
            </a:r>
          </a:p>
          <a:p>
            <a:pPr marL="742950" lvl="1" indent="-285750">
              <a:lnSpc>
                <a:spcPct val="150000"/>
              </a:lnSpc>
              <a:buFont typeface="Arial" panose="020B0604020202020204" pitchFamily="34" charset="0"/>
              <a:buChar char="•"/>
            </a:pPr>
            <a:r>
              <a:rPr lang="en-GB" sz="2000" dirty="0"/>
              <a:t>Place to live, work, play, learn and visit</a:t>
            </a:r>
          </a:p>
          <a:p>
            <a:pPr marL="742950" lvl="1" indent="-285750">
              <a:lnSpc>
                <a:spcPct val="150000"/>
              </a:lnSpc>
              <a:buFont typeface="Arial" panose="020B0604020202020204" pitchFamily="34" charset="0"/>
              <a:buChar char="•"/>
            </a:pPr>
            <a:r>
              <a:rPr lang="en-GB" sz="2000" dirty="0"/>
              <a:t>Embrace cultural values</a:t>
            </a:r>
            <a:endParaRPr lang="en-NZ" sz="2000" dirty="0"/>
          </a:p>
        </p:txBody>
      </p:sp>
    </p:spTree>
    <p:extLst>
      <p:ext uri="{BB962C8B-B14F-4D97-AF65-F5344CB8AC3E}">
        <p14:creationId xmlns:p14="http://schemas.microsoft.com/office/powerpoint/2010/main" val="1059986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E6DE"/>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5EC5EDB-C630-204F-9DC0-03C1EB6AAC1E}"/>
              </a:ext>
            </a:extLst>
          </p:cNvPr>
          <p:cNvSpPr>
            <a:spLocks noGrp="1"/>
          </p:cNvSpPr>
          <p:nvPr>
            <p:ph type="dt" sz="half" idx="10"/>
          </p:nvPr>
        </p:nvSpPr>
        <p:spPr>
          <a:xfrm>
            <a:off x="838200" y="6356350"/>
            <a:ext cx="2743200" cy="365125"/>
          </a:xfrm>
        </p:spPr>
        <p:txBody>
          <a:bodyPr anchor="ctr">
            <a:normAutofit/>
          </a:bodyPr>
          <a:lstStyle/>
          <a:p>
            <a:r>
              <a:rPr lang="en-US" dirty="0"/>
              <a:t>Christchurch Central Rebuild Plan</a:t>
            </a:r>
          </a:p>
        </p:txBody>
      </p:sp>
      <p:sp>
        <p:nvSpPr>
          <p:cNvPr id="5" name="Footer Placeholder 4">
            <a:extLst>
              <a:ext uri="{FF2B5EF4-FFF2-40B4-BE49-F238E27FC236}">
                <a16:creationId xmlns:a16="http://schemas.microsoft.com/office/drawing/2014/main" id="{BD3486B3-6AC7-E67A-3245-D69A99A47053}"/>
              </a:ext>
            </a:extLst>
          </p:cNvPr>
          <p:cNvSpPr>
            <a:spLocks noGrp="1"/>
          </p:cNvSpPr>
          <p:nvPr>
            <p:ph type="ftr" sz="quarter" idx="11"/>
          </p:nvPr>
        </p:nvSpPr>
        <p:spPr>
          <a:xfrm>
            <a:off x="4038600" y="6356350"/>
            <a:ext cx="4114800" cy="365125"/>
          </a:xfrm>
        </p:spPr>
        <p:txBody>
          <a:bodyPr anchor="ctr">
            <a:normAutofit/>
          </a:bodyPr>
          <a:lstStyle/>
          <a:p>
            <a:r>
              <a:rPr lang="en-US" dirty="0"/>
              <a:t>Kauê Reis de Assis Pereira</a:t>
            </a:r>
          </a:p>
        </p:txBody>
      </p:sp>
      <p:sp>
        <p:nvSpPr>
          <p:cNvPr id="6" name="Slide Number Placeholder 5">
            <a:extLst>
              <a:ext uri="{FF2B5EF4-FFF2-40B4-BE49-F238E27FC236}">
                <a16:creationId xmlns:a16="http://schemas.microsoft.com/office/drawing/2014/main" id="{45693DE1-FFFE-633C-0D8C-1654E5F0B3F7}"/>
              </a:ext>
            </a:extLst>
          </p:cNvPr>
          <p:cNvSpPr>
            <a:spLocks noGrp="1"/>
          </p:cNvSpPr>
          <p:nvPr>
            <p:ph type="sldNum" sz="quarter" idx="12"/>
          </p:nvPr>
        </p:nvSpPr>
        <p:spPr>
          <a:xfrm>
            <a:off x="8610600" y="6356350"/>
            <a:ext cx="2743200" cy="365125"/>
          </a:xfrm>
        </p:spPr>
        <p:txBody>
          <a:bodyPr anchor="ctr">
            <a:normAutofit/>
          </a:bodyPr>
          <a:lstStyle/>
          <a:p>
            <a:r>
              <a:rPr lang="en-US" dirty="0"/>
              <a:t>ITC601 – Project Management</a:t>
            </a:r>
          </a:p>
        </p:txBody>
      </p:sp>
      <p:sp>
        <p:nvSpPr>
          <p:cNvPr id="2" name="Title 1">
            <a:extLst>
              <a:ext uri="{FF2B5EF4-FFF2-40B4-BE49-F238E27FC236}">
                <a16:creationId xmlns:a16="http://schemas.microsoft.com/office/drawing/2014/main" id="{84D4DDF4-C150-54CA-817E-3453A22C8B70}"/>
              </a:ext>
            </a:extLst>
          </p:cNvPr>
          <p:cNvSpPr>
            <a:spLocks noGrp="1"/>
          </p:cNvSpPr>
          <p:nvPr>
            <p:ph type="title"/>
          </p:nvPr>
        </p:nvSpPr>
        <p:spPr>
          <a:xfrm>
            <a:off x="838200" y="365125"/>
            <a:ext cx="10515600" cy="1325563"/>
          </a:xfrm>
        </p:spPr>
        <p:txBody>
          <a:bodyPr anchor="ctr">
            <a:normAutofit/>
          </a:bodyPr>
          <a:lstStyle/>
          <a:p>
            <a:r>
              <a:rPr lang="en-US" dirty="0"/>
              <a:t>Challenges</a:t>
            </a:r>
          </a:p>
        </p:txBody>
      </p:sp>
      <p:graphicFrame>
        <p:nvGraphicFramePr>
          <p:cNvPr id="3" name="Content Placeholder 2">
            <a:extLst>
              <a:ext uri="{FF2B5EF4-FFF2-40B4-BE49-F238E27FC236}">
                <a16:creationId xmlns:a16="http://schemas.microsoft.com/office/drawing/2014/main" id="{0DBD71D1-0398-70E3-D922-1DC64E73ED94}"/>
              </a:ext>
            </a:extLst>
          </p:cNvPr>
          <p:cNvGraphicFramePr>
            <a:graphicFrameLocks/>
          </p:cNvGraphicFramePr>
          <p:nvPr>
            <p:extLst>
              <p:ext uri="{D42A27DB-BD31-4B8C-83A1-F6EECF244321}">
                <p14:modId xmlns:p14="http://schemas.microsoft.com/office/powerpoint/2010/main" val="2658087194"/>
              </p:ext>
            </p:extLst>
          </p:nvPr>
        </p:nvGraphicFramePr>
        <p:xfrm>
          <a:off x="838200" y="2111608"/>
          <a:ext cx="10515600" cy="3744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547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55">
            <a:extLst>
              <a:ext uri="{FF2B5EF4-FFF2-40B4-BE49-F238E27FC236}">
                <a16:creationId xmlns:a16="http://schemas.microsoft.com/office/drawing/2014/main" id="{B289356A-BDA0-4234-84F2-9F2F25D0D7BD}"/>
              </a:ext>
            </a:extLst>
          </p:cNvPr>
          <p:cNvSpPr>
            <a:spLocks noGrp="1"/>
          </p:cNvSpPr>
          <p:nvPr>
            <p:ph type="dt" sz="half" idx="10"/>
          </p:nvPr>
        </p:nvSpPr>
        <p:spPr>
          <a:xfrm>
            <a:off x="838200" y="6356350"/>
            <a:ext cx="2743200" cy="365125"/>
          </a:xfrm>
        </p:spPr>
        <p:txBody>
          <a:bodyPr/>
          <a:lstStyle/>
          <a:p>
            <a:r>
              <a:rPr lang="en-US" dirty="0"/>
              <a:t>Christchurch Central Rebuild Plan</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Kauê Reis de Assis Pereira</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r>
              <a:rPr lang="en-US" dirty="0"/>
              <a:t>ITC601 – Project Management</a:t>
            </a:r>
          </a:p>
        </p:txBody>
      </p:sp>
      <p:sp>
        <p:nvSpPr>
          <p:cNvPr id="330" name="Title 2">
            <a:extLst>
              <a:ext uri="{FF2B5EF4-FFF2-40B4-BE49-F238E27FC236}">
                <a16:creationId xmlns:a16="http://schemas.microsoft.com/office/drawing/2014/main" id="{34A03DC9-DA23-085E-B56C-6DA5D3B62E00}"/>
              </a:ext>
            </a:extLst>
          </p:cNvPr>
          <p:cNvSpPr>
            <a:spLocks noGrp="1"/>
          </p:cNvSpPr>
          <p:nvPr>
            <p:ph type="title"/>
          </p:nvPr>
        </p:nvSpPr>
        <p:spPr>
          <a:xfrm>
            <a:off x="838200" y="365125"/>
            <a:ext cx="10515600" cy="517525"/>
          </a:xfrm>
        </p:spPr>
        <p:txBody>
          <a:bodyPr/>
          <a:lstStyle/>
          <a:p>
            <a:r>
              <a:rPr lang="en-US" dirty="0"/>
              <a:t>Design Principles</a:t>
            </a:r>
          </a:p>
        </p:txBody>
      </p:sp>
      <p:graphicFrame>
        <p:nvGraphicFramePr>
          <p:cNvPr id="331" name="Content Placeholder 3" descr="Timeline Placeholder ">
            <a:extLst>
              <a:ext uri="{FF2B5EF4-FFF2-40B4-BE49-F238E27FC236}">
                <a16:creationId xmlns:a16="http://schemas.microsoft.com/office/drawing/2014/main" id="{7D5B0F00-7441-3935-D62D-7EB8639A1938}"/>
              </a:ext>
            </a:extLst>
          </p:cNvPr>
          <p:cNvGraphicFramePr>
            <a:graphicFrameLocks/>
          </p:cNvGraphicFramePr>
          <p:nvPr>
            <p:extLst>
              <p:ext uri="{D42A27DB-BD31-4B8C-83A1-F6EECF244321}">
                <p14:modId xmlns:p14="http://schemas.microsoft.com/office/powerpoint/2010/main" val="102768789"/>
              </p:ext>
            </p:extLst>
          </p:nvPr>
        </p:nvGraphicFramePr>
        <p:xfrm>
          <a:off x="838200" y="882651"/>
          <a:ext cx="10515600" cy="2927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32" name="Content Placeholder 3" descr="Timeline Placeholder ">
            <a:extLst>
              <a:ext uri="{FF2B5EF4-FFF2-40B4-BE49-F238E27FC236}">
                <a16:creationId xmlns:a16="http://schemas.microsoft.com/office/drawing/2014/main" id="{1539108D-E751-30D3-DC8B-3E34F9E86E1C}"/>
              </a:ext>
            </a:extLst>
          </p:cNvPr>
          <p:cNvGraphicFramePr>
            <a:graphicFrameLocks/>
          </p:cNvGraphicFramePr>
          <p:nvPr>
            <p:extLst>
              <p:ext uri="{D42A27DB-BD31-4B8C-83A1-F6EECF244321}">
                <p14:modId xmlns:p14="http://schemas.microsoft.com/office/powerpoint/2010/main" val="469712830"/>
              </p:ext>
            </p:extLst>
          </p:nvPr>
        </p:nvGraphicFramePr>
        <p:xfrm>
          <a:off x="838200" y="3429001"/>
          <a:ext cx="10515600" cy="29273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55079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a:bodyPr>
          <a:lstStyle/>
          <a:p>
            <a:r>
              <a:rPr lang="en-US" sz="3600" dirty="0"/>
              <a:t>Stakeholders</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2000" dirty="0"/>
              <a:t>New Zealand Government</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sz="2000" dirty="0"/>
              <a:t>Canterbury Earthquake Recovery Authority</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sz="2000" dirty="0"/>
              <a:t>Christchurch City Council</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sz="2000" dirty="0" err="1"/>
              <a:t>Te</a:t>
            </a:r>
            <a:r>
              <a:rPr lang="en-US" sz="2000" dirty="0"/>
              <a:t> </a:t>
            </a:r>
            <a:r>
              <a:rPr lang="en-US" sz="2000" dirty="0" err="1"/>
              <a:t>Rūnanga</a:t>
            </a:r>
            <a:r>
              <a:rPr lang="en-US" sz="2000" dirty="0"/>
              <a:t> o </a:t>
            </a:r>
            <a:r>
              <a:rPr lang="en-US" sz="2000" dirty="0" err="1"/>
              <a:t>Ngāi</a:t>
            </a:r>
            <a:r>
              <a:rPr lang="en-US" sz="2000" dirty="0"/>
              <a:t> Tahu</a:t>
            </a:r>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Christchurch Central Rebuild Plan</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Kauê Reis de Assis Pereira</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9504216" y="6356350"/>
            <a:ext cx="1849583" cy="365125"/>
          </a:xfrm>
        </p:spPr>
        <p:txBody>
          <a:bodyPr/>
          <a:lstStyle/>
          <a:p>
            <a:r>
              <a:rPr lang="en-US" dirty="0"/>
              <a:t>ITC601 – Project Management</a:t>
            </a:r>
          </a:p>
        </p:txBody>
      </p:sp>
    </p:spTree>
    <p:extLst>
      <p:ext uri="{BB962C8B-B14F-4D97-AF65-F5344CB8AC3E}">
        <p14:creationId xmlns:p14="http://schemas.microsoft.com/office/powerpoint/2010/main" val="332104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509419"/>
            <a:ext cx="4082142" cy="585788"/>
          </a:xfrm>
        </p:spPr>
        <p:txBody>
          <a:bodyPr>
            <a:normAutofit/>
          </a:bodyPr>
          <a:lstStyle/>
          <a:p>
            <a:r>
              <a:rPr lang="en-US" sz="3600" dirty="0"/>
              <a:t>Stakeholders</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sz="2000" dirty="0"/>
              <a:t>Residents and Community</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sz="2000" dirty="0"/>
              <a:t>Business Community</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sz="2000" dirty="0"/>
              <a:t>Non-Governmental Organizations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79" y="4824430"/>
            <a:ext cx="5178519" cy="1010842"/>
          </a:xfrm>
        </p:spPr>
        <p:txBody>
          <a:bodyPr>
            <a:normAutofit/>
          </a:bodyPr>
          <a:lstStyle/>
          <a:p>
            <a:r>
              <a:rPr lang="en-GB" sz="2000" dirty="0"/>
              <a:t>Construction Companies and Workers</a:t>
            </a:r>
            <a:endParaRPr lang="en-US" sz="2000" dirty="0"/>
          </a:p>
        </p:txBody>
      </p:sp>
      <p:sp>
        <p:nvSpPr>
          <p:cNvPr id="16" name="Date Placeholder 15">
            <a:extLst>
              <a:ext uri="{FF2B5EF4-FFF2-40B4-BE49-F238E27FC236}">
                <a16:creationId xmlns:a16="http://schemas.microsoft.com/office/drawing/2014/main" id="{24238BD7-9B10-4E64-B1B4-FDE6DD70AA60}"/>
              </a:ext>
            </a:extLst>
          </p:cNvPr>
          <p:cNvSpPr>
            <a:spLocks noGrp="1"/>
          </p:cNvSpPr>
          <p:nvPr>
            <p:ph type="dt" sz="half" idx="10"/>
          </p:nvPr>
        </p:nvSpPr>
        <p:spPr>
          <a:xfrm>
            <a:off x="838200" y="6356350"/>
            <a:ext cx="2743200" cy="365125"/>
          </a:xfrm>
        </p:spPr>
        <p:txBody>
          <a:bodyPr/>
          <a:lstStyle/>
          <a:p>
            <a:r>
              <a:rPr lang="en-US" dirty="0"/>
              <a:t>Christchurch Central Rebuild Plan</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Kauê Reis de Assis Pereira</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9504216" y="6356350"/>
            <a:ext cx="1849583" cy="365125"/>
          </a:xfrm>
        </p:spPr>
        <p:txBody>
          <a:bodyPr/>
          <a:lstStyle/>
          <a:p>
            <a:r>
              <a:rPr lang="en-US" dirty="0"/>
              <a:t>ITC601 – Project Management</a:t>
            </a:r>
          </a:p>
        </p:txBody>
      </p:sp>
    </p:spTree>
    <p:extLst>
      <p:ext uri="{BB962C8B-B14F-4D97-AF65-F5344CB8AC3E}">
        <p14:creationId xmlns:p14="http://schemas.microsoft.com/office/powerpoint/2010/main" val="198984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ACE7A2AE-79D7-438D-FB71-03E7FE5DDD91}"/>
              </a:ext>
            </a:extLst>
          </p:cNvPr>
          <p:cNvSpPr>
            <a:spLocks noGrp="1"/>
          </p:cNvSpPr>
          <p:nvPr>
            <p:ph type="ctrTitle"/>
          </p:nvPr>
        </p:nvSpPr>
        <p:spPr>
          <a:xfrm>
            <a:off x="3632886" y="457201"/>
            <a:ext cx="8241956" cy="765110"/>
          </a:xfrm>
        </p:spPr>
        <p:txBody>
          <a:bodyPr/>
          <a:lstStyle/>
          <a:p>
            <a:r>
              <a:rPr lang="en-US" dirty="0"/>
              <a:t>Anchor Projects</a:t>
            </a:r>
          </a:p>
        </p:txBody>
      </p:sp>
      <p:sp>
        <p:nvSpPr>
          <p:cNvPr id="4" name="Date Placeholder 3">
            <a:extLst>
              <a:ext uri="{FF2B5EF4-FFF2-40B4-BE49-F238E27FC236}">
                <a16:creationId xmlns:a16="http://schemas.microsoft.com/office/drawing/2014/main" id="{35C0AB0A-775F-A3F5-380B-C1F1E6E3F373}"/>
              </a:ext>
            </a:extLst>
          </p:cNvPr>
          <p:cNvSpPr>
            <a:spLocks noGrp="1"/>
          </p:cNvSpPr>
          <p:nvPr>
            <p:ph type="dt" sz="half" idx="10"/>
          </p:nvPr>
        </p:nvSpPr>
        <p:spPr>
          <a:xfrm>
            <a:off x="4267200" y="6356350"/>
            <a:ext cx="1924050" cy="365125"/>
          </a:xfrm>
        </p:spPr>
        <p:txBody>
          <a:bodyPr anchor="ctr">
            <a:normAutofit/>
          </a:bodyPr>
          <a:lstStyle/>
          <a:p>
            <a:r>
              <a:rPr lang="en-US" dirty="0"/>
              <a:t>Christchurch Central Rebuild Plan</a:t>
            </a:r>
          </a:p>
        </p:txBody>
      </p:sp>
      <p:sp>
        <p:nvSpPr>
          <p:cNvPr id="5" name="Footer Placeholder 4">
            <a:extLst>
              <a:ext uri="{FF2B5EF4-FFF2-40B4-BE49-F238E27FC236}">
                <a16:creationId xmlns:a16="http://schemas.microsoft.com/office/drawing/2014/main" id="{C31CAD31-C5F9-751F-EFCC-C2E7DC1759D3}"/>
              </a:ext>
            </a:extLst>
          </p:cNvPr>
          <p:cNvSpPr>
            <a:spLocks noGrp="1"/>
          </p:cNvSpPr>
          <p:nvPr>
            <p:ph type="ftr" sz="quarter" idx="11"/>
          </p:nvPr>
        </p:nvSpPr>
        <p:spPr>
          <a:xfrm>
            <a:off x="6479721" y="6356350"/>
            <a:ext cx="2661557" cy="365125"/>
          </a:xfrm>
        </p:spPr>
        <p:txBody>
          <a:bodyPr anchor="ctr">
            <a:normAutofit/>
          </a:bodyPr>
          <a:lstStyle/>
          <a:p>
            <a:r>
              <a:rPr lang="en-US" dirty="0"/>
              <a:t>Kauê Reis de Assis Pereira</a:t>
            </a:r>
          </a:p>
        </p:txBody>
      </p:sp>
      <p:sp>
        <p:nvSpPr>
          <p:cNvPr id="6" name="Slide Number Placeholder 5">
            <a:extLst>
              <a:ext uri="{FF2B5EF4-FFF2-40B4-BE49-F238E27FC236}">
                <a16:creationId xmlns:a16="http://schemas.microsoft.com/office/drawing/2014/main" id="{00EAEE15-BC03-3B32-B4C7-4CCA17F4FE19}"/>
              </a:ext>
            </a:extLst>
          </p:cNvPr>
          <p:cNvSpPr>
            <a:spLocks noGrp="1"/>
          </p:cNvSpPr>
          <p:nvPr>
            <p:ph type="sldNum" sz="quarter" idx="12"/>
          </p:nvPr>
        </p:nvSpPr>
        <p:spPr>
          <a:xfrm>
            <a:off x="9579428" y="6356350"/>
            <a:ext cx="1774371" cy="365125"/>
          </a:xfrm>
        </p:spPr>
        <p:txBody>
          <a:bodyPr anchor="ctr">
            <a:normAutofit/>
          </a:bodyPr>
          <a:lstStyle/>
          <a:p>
            <a:r>
              <a:rPr lang="en-US" dirty="0"/>
              <a:t>ITC601 – Project Management</a:t>
            </a:r>
          </a:p>
        </p:txBody>
      </p:sp>
      <p:sp>
        <p:nvSpPr>
          <p:cNvPr id="7" name="TextBox 6">
            <a:extLst>
              <a:ext uri="{FF2B5EF4-FFF2-40B4-BE49-F238E27FC236}">
                <a16:creationId xmlns:a16="http://schemas.microsoft.com/office/drawing/2014/main" id="{7DBDDAE7-7757-0EC7-6AF1-80BB3D11CA44}"/>
              </a:ext>
            </a:extLst>
          </p:cNvPr>
          <p:cNvSpPr txBox="1"/>
          <p:nvPr/>
        </p:nvSpPr>
        <p:spPr>
          <a:xfrm>
            <a:off x="3632886" y="1815754"/>
            <a:ext cx="4114800" cy="37849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NZ" dirty="0">
                <a:solidFill>
                  <a:schemeClr val="bg1"/>
                </a:solidFill>
              </a:rPr>
              <a:t>The Frame</a:t>
            </a:r>
          </a:p>
          <a:p>
            <a:pPr marL="285750" indent="-285750">
              <a:lnSpc>
                <a:spcPct val="150000"/>
              </a:lnSpc>
              <a:buFont typeface="Arial" panose="020B0604020202020204" pitchFamily="34" charset="0"/>
              <a:buChar char="•"/>
            </a:pPr>
            <a:r>
              <a:rPr lang="en-NZ" dirty="0">
                <a:solidFill>
                  <a:schemeClr val="bg1"/>
                </a:solidFill>
              </a:rPr>
              <a:t>Retail Precinct</a:t>
            </a:r>
          </a:p>
          <a:p>
            <a:pPr marL="285750" indent="-285750">
              <a:lnSpc>
                <a:spcPct val="150000"/>
              </a:lnSpc>
              <a:buFont typeface="Arial" panose="020B0604020202020204" pitchFamily="34" charset="0"/>
              <a:buChar char="•"/>
            </a:pPr>
            <a:r>
              <a:rPr lang="en-NZ" dirty="0">
                <a:solidFill>
                  <a:schemeClr val="bg1"/>
                </a:solidFill>
              </a:rPr>
              <a:t>Earthquake Memorial</a:t>
            </a:r>
          </a:p>
          <a:p>
            <a:pPr marL="285750" indent="-285750">
              <a:lnSpc>
                <a:spcPct val="150000"/>
              </a:lnSpc>
              <a:buFont typeface="Arial" panose="020B0604020202020204" pitchFamily="34" charset="0"/>
              <a:buChar char="•"/>
            </a:pPr>
            <a:r>
              <a:rPr lang="en-NZ" dirty="0">
                <a:solidFill>
                  <a:schemeClr val="bg1"/>
                </a:solidFill>
              </a:rPr>
              <a:t>Avon River Precinct</a:t>
            </a:r>
          </a:p>
          <a:p>
            <a:pPr marL="285750" indent="-285750">
              <a:lnSpc>
                <a:spcPct val="150000"/>
              </a:lnSpc>
              <a:buFont typeface="Arial" panose="020B0604020202020204" pitchFamily="34" charset="0"/>
              <a:buChar char="•"/>
            </a:pPr>
            <a:r>
              <a:rPr lang="en-NZ" dirty="0">
                <a:solidFill>
                  <a:schemeClr val="bg1"/>
                </a:solidFill>
              </a:rPr>
              <a:t>Health Precinct</a:t>
            </a:r>
          </a:p>
          <a:p>
            <a:pPr marL="285750" indent="-285750">
              <a:lnSpc>
                <a:spcPct val="150000"/>
              </a:lnSpc>
              <a:buFont typeface="Arial" panose="020B0604020202020204" pitchFamily="34" charset="0"/>
              <a:buChar char="•"/>
            </a:pPr>
            <a:r>
              <a:rPr lang="en-NZ" dirty="0">
                <a:solidFill>
                  <a:schemeClr val="bg1"/>
                </a:solidFill>
              </a:rPr>
              <a:t>Cricket Oval</a:t>
            </a:r>
          </a:p>
          <a:p>
            <a:pPr marL="285750" indent="-285750">
              <a:lnSpc>
                <a:spcPct val="150000"/>
              </a:lnSpc>
              <a:buFont typeface="Arial" panose="020B0604020202020204" pitchFamily="34" charset="0"/>
              <a:buChar char="•"/>
            </a:pPr>
            <a:r>
              <a:rPr lang="en-NZ" dirty="0">
                <a:solidFill>
                  <a:schemeClr val="bg1"/>
                </a:solidFill>
              </a:rPr>
              <a:t>Metro Sports Facility</a:t>
            </a:r>
          </a:p>
          <a:p>
            <a:pPr marL="285750" indent="-285750">
              <a:lnSpc>
                <a:spcPct val="150000"/>
              </a:lnSpc>
              <a:buFont typeface="Arial" panose="020B0604020202020204" pitchFamily="34" charset="0"/>
              <a:buChar char="•"/>
            </a:pPr>
            <a:r>
              <a:rPr lang="en-NZ" dirty="0">
                <a:solidFill>
                  <a:schemeClr val="bg1"/>
                </a:solidFill>
              </a:rPr>
              <a:t>Bus Interchange</a:t>
            </a:r>
          </a:p>
          <a:p>
            <a:pPr marL="285750" indent="-285750">
              <a:lnSpc>
                <a:spcPct val="150000"/>
              </a:lnSpc>
              <a:buFont typeface="Arial" panose="020B0604020202020204" pitchFamily="34" charset="0"/>
              <a:buChar char="•"/>
            </a:pPr>
            <a:r>
              <a:rPr lang="en-NZ" dirty="0">
                <a:solidFill>
                  <a:schemeClr val="bg1"/>
                </a:solidFill>
              </a:rPr>
              <a:t>Residential Demonstration</a:t>
            </a:r>
          </a:p>
        </p:txBody>
      </p:sp>
      <p:sp>
        <p:nvSpPr>
          <p:cNvPr id="8" name="TextBox 7">
            <a:extLst>
              <a:ext uri="{FF2B5EF4-FFF2-40B4-BE49-F238E27FC236}">
                <a16:creationId xmlns:a16="http://schemas.microsoft.com/office/drawing/2014/main" id="{DCCCD6EE-FF9E-CDD8-DE21-1DE147C21B98}"/>
              </a:ext>
            </a:extLst>
          </p:cNvPr>
          <p:cNvSpPr txBox="1"/>
          <p:nvPr/>
        </p:nvSpPr>
        <p:spPr>
          <a:xfrm>
            <a:off x="7191632" y="1815753"/>
            <a:ext cx="4794423" cy="336944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NZ" dirty="0">
                <a:solidFill>
                  <a:schemeClr val="bg1"/>
                </a:solidFill>
              </a:rPr>
              <a:t>Stadium</a:t>
            </a:r>
          </a:p>
          <a:p>
            <a:pPr marL="285750" indent="-285750">
              <a:lnSpc>
                <a:spcPct val="150000"/>
              </a:lnSpc>
              <a:buFont typeface="Arial" panose="020B0604020202020204" pitchFamily="34" charset="0"/>
              <a:buChar char="•"/>
            </a:pPr>
            <a:r>
              <a:rPr lang="en-NZ" dirty="0">
                <a:solidFill>
                  <a:schemeClr val="bg1"/>
                </a:solidFill>
              </a:rPr>
              <a:t>The Square</a:t>
            </a:r>
          </a:p>
          <a:p>
            <a:pPr marL="285750" indent="-285750">
              <a:lnSpc>
                <a:spcPct val="150000"/>
              </a:lnSpc>
              <a:buFont typeface="Arial" panose="020B0604020202020204" pitchFamily="34" charset="0"/>
              <a:buChar char="•"/>
            </a:pPr>
            <a:r>
              <a:rPr lang="en-NZ" dirty="0">
                <a:solidFill>
                  <a:schemeClr val="bg1"/>
                </a:solidFill>
              </a:rPr>
              <a:t>Central Library</a:t>
            </a:r>
          </a:p>
          <a:p>
            <a:pPr marL="285750" indent="-285750">
              <a:lnSpc>
                <a:spcPct val="150000"/>
              </a:lnSpc>
              <a:buFont typeface="Arial" panose="020B0604020202020204" pitchFamily="34" charset="0"/>
              <a:buChar char="•"/>
            </a:pPr>
            <a:r>
              <a:rPr lang="en-NZ" dirty="0">
                <a:solidFill>
                  <a:schemeClr val="bg1"/>
                </a:solidFill>
              </a:rPr>
              <a:t>Innovation Precinct</a:t>
            </a:r>
          </a:p>
          <a:p>
            <a:pPr marL="285750" indent="-285750">
              <a:lnSpc>
                <a:spcPct val="150000"/>
              </a:lnSpc>
              <a:buFont typeface="Arial" panose="020B0604020202020204" pitchFamily="34" charset="0"/>
              <a:buChar char="•"/>
            </a:pPr>
            <a:r>
              <a:rPr lang="en-NZ" dirty="0">
                <a:solidFill>
                  <a:schemeClr val="bg1"/>
                </a:solidFill>
              </a:rPr>
              <a:t>Performing Arts Precinct</a:t>
            </a:r>
          </a:p>
          <a:p>
            <a:pPr marL="285750" indent="-285750">
              <a:lnSpc>
                <a:spcPct val="150000"/>
              </a:lnSpc>
              <a:buFont typeface="Arial" panose="020B0604020202020204" pitchFamily="34" charset="0"/>
              <a:buChar char="•"/>
            </a:pPr>
            <a:r>
              <a:rPr lang="en-NZ" dirty="0">
                <a:solidFill>
                  <a:schemeClr val="bg1"/>
                </a:solidFill>
              </a:rPr>
              <a:t>Convention Centre Precinct</a:t>
            </a:r>
          </a:p>
          <a:p>
            <a:pPr marL="285750" indent="-285750">
              <a:lnSpc>
                <a:spcPct val="150000"/>
              </a:lnSpc>
              <a:buFont typeface="Arial" panose="020B0604020202020204" pitchFamily="34" charset="0"/>
              <a:buChar char="•"/>
            </a:pPr>
            <a:r>
              <a:rPr lang="en-NZ" dirty="0" err="1">
                <a:solidFill>
                  <a:schemeClr val="bg1"/>
                </a:solidFill>
              </a:rPr>
              <a:t>Te</a:t>
            </a:r>
            <a:r>
              <a:rPr lang="en-NZ" dirty="0">
                <a:solidFill>
                  <a:schemeClr val="bg1"/>
                </a:solidFill>
              </a:rPr>
              <a:t> Puna </a:t>
            </a:r>
            <a:r>
              <a:rPr lang="en-NZ" dirty="0" err="1">
                <a:solidFill>
                  <a:schemeClr val="bg1"/>
                </a:solidFill>
              </a:rPr>
              <a:t>Ahurea</a:t>
            </a:r>
            <a:r>
              <a:rPr lang="en-NZ" dirty="0">
                <a:solidFill>
                  <a:schemeClr val="bg1"/>
                </a:solidFill>
              </a:rPr>
              <a:t> Cultural Centre</a:t>
            </a:r>
          </a:p>
          <a:p>
            <a:pPr marL="285750" indent="-285750">
              <a:lnSpc>
                <a:spcPct val="150000"/>
              </a:lnSpc>
              <a:buFont typeface="Arial" panose="020B0604020202020204" pitchFamily="34" charset="0"/>
              <a:buChar char="•"/>
            </a:pPr>
            <a:r>
              <a:rPr lang="en-NZ" dirty="0">
                <a:solidFill>
                  <a:schemeClr val="bg1"/>
                </a:solidFill>
              </a:rPr>
              <a:t>Justice and Emergency Services Precinct</a:t>
            </a:r>
          </a:p>
        </p:txBody>
      </p:sp>
    </p:spTree>
    <p:extLst>
      <p:ext uri="{BB962C8B-B14F-4D97-AF65-F5344CB8AC3E}">
        <p14:creationId xmlns:p14="http://schemas.microsoft.com/office/powerpoint/2010/main" val="4224830419"/>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F433AB-7807-4CA6-867C-64919B5CD8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7F9B5-A097-44C6-9E8A-6F65D534F82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51AEBA8-55C6-45C9-B32E-3F669A6785A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544</TotalTime>
  <Words>1109</Words>
  <Application>Microsoft Office PowerPoint</Application>
  <PresentationFormat>Widescreen</PresentationFormat>
  <Paragraphs>163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PowerPoint Presentation</vt:lpstr>
      <vt:lpstr>The problem</vt:lpstr>
      <vt:lpstr>The Project</vt:lpstr>
      <vt:lpstr>Goals</vt:lpstr>
      <vt:lpstr>Challenges</vt:lpstr>
      <vt:lpstr>Design Principles</vt:lpstr>
      <vt:lpstr>Stakeholders</vt:lpstr>
      <vt:lpstr>Stakeholders</vt:lpstr>
      <vt:lpstr>Anchor Projects</vt:lpstr>
      <vt:lpstr>PowerPoint Presentation</vt:lpstr>
      <vt:lpstr>Milestones</vt:lpstr>
      <vt:lpstr>Milestones</vt:lpstr>
      <vt:lpstr>Milestones</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Kaue.Reis_De_Assis_Pereira</cp:lastModifiedBy>
  <cp:revision>47</cp:revision>
  <dcterms:created xsi:type="dcterms:W3CDTF">2023-08-30T07:07:32Z</dcterms:created>
  <dcterms:modified xsi:type="dcterms:W3CDTF">2023-08-31T03:00:05Z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