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Manrope"/>
      <p:regular r:id="rId32"/>
      <p:bold r:id="rId33"/>
    </p:embeddedFont>
    <p:embeddedFont>
      <p:font typeface="PT Sans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26D511-DC65-439A-8BDF-AA78A037EE14}">
  <a:tblStyle styleId="{4626D511-DC65-439A-8BDF-AA78A037EE1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Manrope-bold.fntdata"/><Relationship Id="rId10" Type="http://schemas.openxmlformats.org/officeDocument/2006/relationships/slide" Target="slides/slide5.xml"/><Relationship Id="rId32" Type="http://schemas.openxmlformats.org/officeDocument/2006/relationships/font" Target="fonts/Manrope-regular.fntdata"/><Relationship Id="rId13" Type="http://schemas.openxmlformats.org/officeDocument/2006/relationships/slide" Target="slides/slide8.xml"/><Relationship Id="rId35" Type="http://schemas.openxmlformats.org/officeDocument/2006/relationships/font" Target="fonts/PTSans-bold.fntdata"/><Relationship Id="rId12" Type="http://schemas.openxmlformats.org/officeDocument/2006/relationships/slide" Target="slides/slide7.xml"/><Relationship Id="rId34" Type="http://schemas.openxmlformats.org/officeDocument/2006/relationships/font" Target="fonts/PTSans-regular.fntdata"/><Relationship Id="rId15" Type="http://schemas.openxmlformats.org/officeDocument/2006/relationships/slide" Target="slides/slide10.xml"/><Relationship Id="rId37" Type="http://schemas.openxmlformats.org/officeDocument/2006/relationships/font" Target="fonts/PTSans-boldItalic.fntdata"/><Relationship Id="rId14" Type="http://schemas.openxmlformats.org/officeDocument/2006/relationships/slide" Target="slides/slide9.xml"/><Relationship Id="rId36" Type="http://schemas.openxmlformats.org/officeDocument/2006/relationships/font" Target="fonts/PTSans-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f02c6c6efd_0_1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2f02c6c6efd_0_1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f02c6c6efd_0_3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2f02c6c6efd_0_3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f093be7d3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2f093be7d3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f093be7d39_1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2f093be7d39_1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f02c6c6efd_0_2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2f02c6c6efd_0_2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f093be7d39_1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2f093be7d39_1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f093be7d3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g2f093be7d3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f02c6c6efd_0_3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g2f02c6c6efd_0_3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f02c6c6efd_0_4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g2f02c6c6efd_0_4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f02c6c6efd_0_4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g2f02c6c6efd_0_4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f02c6c6efd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2f02c6c6efd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f02c6c6efd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2f02c6c6efd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f02c6c6efd_0_1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2f02c6c6efd_0_1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f093be7d39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2f093be7d39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f093be7d3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2f093be7d3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f02c6c6efd_0_2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2f02c6c6efd_0_2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f02c6c6efd_0_3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2f02c6c6efd_0_3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f093be7d3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2f093be7d3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626150" y="1491750"/>
            <a:ext cx="4804500" cy="21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18025" y="539500"/>
            <a:ext cx="2016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/>
            </a:blip>
            <a:srcRect b="15120" l="0" r="0" t="67791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b="0" l="67243" r="16176" t="0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  <p:grpSp>
        <p:nvGrpSpPr>
          <p:cNvPr id="14" name="Google Shape;14;p2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5749075" y="3159700"/>
            <a:ext cx="2681700" cy="11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018025" y="539500"/>
            <a:ext cx="2342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b="0" l="67244" r="0" t="0"/>
          <a:stretch/>
        </p:blipFill>
        <p:spPr>
          <a:xfrm>
            <a:off x="0" y="2136825"/>
            <a:ext cx="556251" cy="2089049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2460000" dist="133350">
              <a:schemeClr val="accent3"/>
            </a:outerShdw>
          </a:effectLst>
        </p:spPr>
      </p:pic>
      <p:cxnSp>
        <p:nvCxnSpPr>
          <p:cNvPr id="74" name="Google Shape;74;p11"/>
          <p:cNvCxnSpPr/>
          <p:nvPr/>
        </p:nvCxnSpPr>
        <p:spPr>
          <a:xfrm>
            <a:off x="2445125" y="4774850"/>
            <a:ext cx="600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2" type="title"/>
          </p:nvPr>
        </p:nvSpPr>
        <p:spPr>
          <a:xfrm>
            <a:off x="796200" y="1584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3" type="title"/>
          </p:nvPr>
        </p:nvSpPr>
        <p:spPr>
          <a:xfrm>
            <a:off x="796200" y="309400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4" type="title"/>
          </p:nvPr>
        </p:nvSpPr>
        <p:spPr>
          <a:xfrm>
            <a:off x="3439738" y="1584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hasCustomPrompt="1" idx="5" type="title"/>
          </p:nvPr>
        </p:nvSpPr>
        <p:spPr>
          <a:xfrm>
            <a:off x="3439738" y="309400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6" type="title"/>
          </p:nvPr>
        </p:nvSpPr>
        <p:spPr>
          <a:xfrm>
            <a:off x="6083275" y="1584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7" type="title"/>
          </p:nvPr>
        </p:nvSpPr>
        <p:spPr>
          <a:xfrm>
            <a:off x="6083275" y="309400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796200" y="2064875"/>
            <a:ext cx="23475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8" type="subTitle"/>
          </p:nvPr>
        </p:nvSpPr>
        <p:spPr>
          <a:xfrm>
            <a:off x="3439738" y="2064875"/>
            <a:ext cx="23475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9" type="subTitle"/>
          </p:nvPr>
        </p:nvSpPr>
        <p:spPr>
          <a:xfrm>
            <a:off x="6083275" y="2064875"/>
            <a:ext cx="23475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3" type="subTitle"/>
          </p:nvPr>
        </p:nvSpPr>
        <p:spPr>
          <a:xfrm>
            <a:off x="796200" y="3574550"/>
            <a:ext cx="23475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4" type="subTitle"/>
          </p:nvPr>
        </p:nvSpPr>
        <p:spPr>
          <a:xfrm>
            <a:off x="3439738" y="3574550"/>
            <a:ext cx="23475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5" type="subTitle"/>
          </p:nvPr>
        </p:nvSpPr>
        <p:spPr>
          <a:xfrm>
            <a:off x="6083275" y="3574550"/>
            <a:ext cx="23475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90" name="Google Shape;90;p13"/>
          <p:cNvGrpSpPr/>
          <p:nvPr/>
        </p:nvGrpSpPr>
        <p:grpSpPr>
          <a:xfrm>
            <a:off x="0" y="0"/>
            <a:ext cx="9150050" cy="4122174"/>
            <a:chOff x="0" y="0"/>
            <a:chExt cx="9150050" cy="4122174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2">
              <a:alphaModFix/>
            </a:blip>
            <a:srcRect b="0" l="62264" r="26819" t="0"/>
            <a:stretch/>
          </p:blipFill>
          <p:spPr>
            <a:xfrm flipH="1">
              <a:off x="0" y="1542875"/>
              <a:ext cx="281551" cy="2579299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2460000" dist="133350">
                <a:schemeClr val="accent3"/>
              </a:outerShdw>
            </a:effectLst>
          </p:spPr>
        </p:pic>
        <p:pic>
          <p:nvPicPr>
            <p:cNvPr id="92" name="Google Shape;92;p13"/>
            <p:cNvPicPr preferRelativeResize="0"/>
            <p:nvPr/>
          </p:nvPicPr>
          <p:blipFill rotWithShape="1">
            <a:blip r:embed="rId2">
              <a:alphaModFix/>
            </a:blip>
            <a:srcRect b="58439" l="0" r="0" t="15289"/>
            <a:stretch/>
          </p:blipFill>
          <p:spPr>
            <a:xfrm flipH="1">
              <a:off x="7737475" y="0"/>
              <a:ext cx="1412575" cy="371099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</p:grpSp>
      <p:cxnSp>
        <p:nvCxnSpPr>
          <p:cNvPr id="93" name="Google Shape;93;p13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3578700" y="1564300"/>
            <a:ext cx="48453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2" type="subTitle"/>
          </p:nvPr>
        </p:nvSpPr>
        <p:spPr>
          <a:xfrm>
            <a:off x="3578700" y="2535350"/>
            <a:ext cx="48453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3578700" y="3506400"/>
            <a:ext cx="48453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4" type="subTitle"/>
          </p:nvPr>
        </p:nvSpPr>
        <p:spPr>
          <a:xfrm>
            <a:off x="1846625" y="1564300"/>
            <a:ext cx="1667100" cy="7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5" type="subTitle"/>
          </p:nvPr>
        </p:nvSpPr>
        <p:spPr>
          <a:xfrm>
            <a:off x="1846625" y="2535350"/>
            <a:ext cx="1667100" cy="7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6" type="subTitle"/>
          </p:nvPr>
        </p:nvSpPr>
        <p:spPr>
          <a:xfrm>
            <a:off x="1846625" y="3506400"/>
            <a:ext cx="1667100" cy="7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02" name="Google Shape;102;p14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103" name="Google Shape;103;p14"/>
            <p:cNvPicPr preferRelativeResize="0"/>
            <p:nvPr/>
          </p:nvPicPr>
          <p:blipFill rotWithShape="1">
            <a:blip r:embed="rId2">
              <a:alphaModFix/>
            </a:blip>
            <a:srcRect b="15120" l="0" r="0" t="67791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104" name="Google Shape;104;p14"/>
            <p:cNvPicPr preferRelativeResize="0"/>
            <p:nvPr/>
          </p:nvPicPr>
          <p:blipFill rotWithShape="1">
            <a:blip r:embed="rId3">
              <a:alphaModFix/>
            </a:blip>
            <a:srcRect b="0" l="67243" r="16176" t="0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  <p:cxnSp>
        <p:nvCxnSpPr>
          <p:cNvPr id="105" name="Google Shape;105;p14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" type="subTitle"/>
          </p:nvPr>
        </p:nvSpPr>
        <p:spPr>
          <a:xfrm>
            <a:off x="1550624" y="1748900"/>
            <a:ext cx="2736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2" type="subTitle"/>
          </p:nvPr>
        </p:nvSpPr>
        <p:spPr>
          <a:xfrm>
            <a:off x="5667945" y="1748900"/>
            <a:ext cx="2736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3" type="subTitle"/>
          </p:nvPr>
        </p:nvSpPr>
        <p:spPr>
          <a:xfrm>
            <a:off x="1550624" y="3412900"/>
            <a:ext cx="2736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4" type="subTitle"/>
          </p:nvPr>
        </p:nvSpPr>
        <p:spPr>
          <a:xfrm>
            <a:off x="5667945" y="3412900"/>
            <a:ext cx="2736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5" type="subTitle"/>
          </p:nvPr>
        </p:nvSpPr>
        <p:spPr>
          <a:xfrm>
            <a:off x="1550625" y="1457450"/>
            <a:ext cx="2736000" cy="3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6" type="subTitle"/>
          </p:nvPr>
        </p:nvSpPr>
        <p:spPr>
          <a:xfrm>
            <a:off x="1550625" y="3121425"/>
            <a:ext cx="2736000" cy="3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7" type="subTitle"/>
          </p:nvPr>
        </p:nvSpPr>
        <p:spPr>
          <a:xfrm>
            <a:off x="5667914" y="1457450"/>
            <a:ext cx="2736000" cy="3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8" type="subTitle"/>
          </p:nvPr>
        </p:nvSpPr>
        <p:spPr>
          <a:xfrm>
            <a:off x="5667914" y="3121425"/>
            <a:ext cx="2736000" cy="3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16" name="Google Shape;116;p15"/>
          <p:cNvGrpSpPr/>
          <p:nvPr/>
        </p:nvGrpSpPr>
        <p:grpSpPr>
          <a:xfrm>
            <a:off x="0" y="0"/>
            <a:ext cx="9144001" cy="3923299"/>
            <a:chOff x="0" y="0"/>
            <a:chExt cx="9144001" cy="3923299"/>
          </a:xfrm>
        </p:grpSpPr>
        <p:pic>
          <p:nvPicPr>
            <p:cNvPr id="117" name="Google Shape;117;p15"/>
            <p:cNvPicPr preferRelativeResize="0"/>
            <p:nvPr/>
          </p:nvPicPr>
          <p:blipFill rotWithShape="1">
            <a:blip r:embed="rId2">
              <a:alphaModFix/>
            </a:blip>
            <a:srcRect b="6576" l="0" r="65965" t="0"/>
            <a:stretch/>
          </p:blipFill>
          <p:spPr>
            <a:xfrm>
              <a:off x="8797650" y="1834250"/>
              <a:ext cx="346351" cy="2089049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118" name="Google Shape;118;p15"/>
            <p:cNvPicPr preferRelativeResize="0"/>
            <p:nvPr/>
          </p:nvPicPr>
          <p:blipFill rotWithShape="1">
            <a:blip r:embed="rId3">
              <a:alphaModFix/>
            </a:blip>
            <a:srcRect b="26280" l="0" r="0" t="51423"/>
            <a:stretch/>
          </p:blipFill>
          <p:spPr>
            <a:xfrm>
              <a:off x="0" y="0"/>
              <a:ext cx="3181899" cy="375300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  <p:cxnSp>
        <p:nvCxnSpPr>
          <p:cNvPr id="119" name="Google Shape;119;p15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subTitle"/>
          </p:nvPr>
        </p:nvSpPr>
        <p:spPr>
          <a:xfrm>
            <a:off x="1017326" y="1786350"/>
            <a:ext cx="19752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2" type="subTitle"/>
          </p:nvPr>
        </p:nvSpPr>
        <p:spPr>
          <a:xfrm>
            <a:off x="3709511" y="1786359"/>
            <a:ext cx="19752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3" type="subTitle"/>
          </p:nvPr>
        </p:nvSpPr>
        <p:spPr>
          <a:xfrm>
            <a:off x="1017326" y="3346400"/>
            <a:ext cx="19752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4" type="subTitle"/>
          </p:nvPr>
        </p:nvSpPr>
        <p:spPr>
          <a:xfrm>
            <a:off x="3709499" y="3346400"/>
            <a:ext cx="19752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5" type="subTitle"/>
          </p:nvPr>
        </p:nvSpPr>
        <p:spPr>
          <a:xfrm>
            <a:off x="6401672" y="1786359"/>
            <a:ext cx="19752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6" type="subTitle"/>
          </p:nvPr>
        </p:nvSpPr>
        <p:spPr>
          <a:xfrm>
            <a:off x="6401672" y="3346400"/>
            <a:ext cx="19752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7" type="subTitle"/>
          </p:nvPr>
        </p:nvSpPr>
        <p:spPr>
          <a:xfrm>
            <a:off x="1017326" y="1258579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8" type="subTitle"/>
          </p:nvPr>
        </p:nvSpPr>
        <p:spPr>
          <a:xfrm>
            <a:off x="3709511" y="1258588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9" type="subTitle"/>
          </p:nvPr>
        </p:nvSpPr>
        <p:spPr>
          <a:xfrm>
            <a:off x="6401672" y="1258588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3" type="subTitle"/>
          </p:nvPr>
        </p:nvSpPr>
        <p:spPr>
          <a:xfrm>
            <a:off x="1017326" y="2815504"/>
            <a:ext cx="1975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4" type="subTitle"/>
          </p:nvPr>
        </p:nvSpPr>
        <p:spPr>
          <a:xfrm>
            <a:off x="3709511" y="281550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5" type="subTitle"/>
          </p:nvPr>
        </p:nvSpPr>
        <p:spPr>
          <a:xfrm>
            <a:off x="6401672" y="281550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34" name="Google Shape;134;p16"/>
          <p:cNvGrpSpPr/>
          <p:nvPr/>
        </p:nvGrpSpPr>
        <p:grpSpPr>
          <a:xfrm>
            <a:off x="-12350" y="0"/>
            <a:ext cx="9176501" cy="3722113"/>
            <a:chOff x="-12350" y="0"/>
            <a:chExt cx="9176501" cy="3722113"/>
          </a:xfrm>
        </p:grpSpPr>
        <p:pic>
          <p:nvPicPr>
            <p:cNvPr id="135" name="Google Shape;135;p16"/>
            <p:cNvPicPr preferRelativeResize="0"/>
            <p:nvPr/>
          </p:nvPicPr>
          <p:blipFill rotWithShape="1">
            <a:blip r:embed="rId2">
              <a:alphaModFix/>
            </a:blip>
            <a:srcRect b="0" l="67243" r="16176" t="0"/>
            <a:stretch/>
          </p:blipFill>
          <p:spPr>
            <a:xfrm>
              <a:off x="-12350" y="163308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  <p:pic>
          <p:nvPicPr>
            <p:cNvPr id="136" name="Google Shape;136;p16"/>
            <p:cNvPicPr preferRelativeResize="0"/>
            <p:nvPr/>
          </p:nvPicPr>
          <p:blipFill rotWithShape="1">
            <a:blip r:embed="rId3">
              <a:alphaModFix/>
            </a:blip>
            <a:srcRect b="15120" l="0" r="0" t="67791"/>
            <a:stretch/>
          </p:blipFill>
          <p:spPr>
            <a:xfrm>
              <a:off x="8817800" y="0"/>
              <a:ext cx="346351" cy="125860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</p:grpSp>
      <p:cxnSp>
        <p:nvCxnSpPr>
          <p:cNvPr id="137" name="Google Shape;137;p16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1170425" y="1052150"/>
            <a:ext cx="34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1170425" y="1595575"/>
            <a:ext cx="3401700" cy="24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141" name="Google Shape;141;p17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17"/>
          <p:cNvPicPr preferRelativeResize="0"/>
          <p:nvPr/>
        </p:nvPicPr>
        <p:blipFill rotWithShape="1">
          <a:blip r:embed="rId2">
            <a:alphaModFix/>
          </a:blip>
          <a:srcRect b="44976" l="74376" r="9044" t="44976"/>
          <a:stretch/>
        </p:blipFill>
        <p:spPr>
          <a:xfrm>
            <a:off x="0" y="0"/>
            <a:ext cx="3181899" cy="37530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2460000" dist="133350">
              <a:schemeClr val="accent3"/>
            </a:outerShdw>
          </a:effec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hasCustomPrompt="1" type="title"/>
          </p:nvPr>
        </p:nvSpPr>
        <p:spPr>
          <a:xfrm>
            <a:off x="5004849" y="2024400"/>
            <a:ext cx="31890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8"/>
          <p:cNvSpPr txBox="1"/>
          <p:nvPr>
            <p:ph idx="1" type="subTitle"/>
          </p:nvPr>
        </p:nvSpPr>
        <p:spPr>
          <a:xfrm>
            <a:off x="5004849" y="2646798"/>
            <a:ext cx="3189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hasCustomPrompt="1" idx="2" type="title"/>
          </p:nvPr>
        </p:nvSpPr>
        <p:spPr>
          <a:xfrm>
            <a:off x="5004849" y="768050"/>
            <a:ext cx="31890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8"/>
          <p:cNvSpPr txBox="1"/>
          <p:nvPr>
            <p:ph idx="3" type="subTitle"/>
          </p:nvPr>
        </p:nvSpPr>
        <p:spPr>
          <a:xfrm>
            <a:off x="5004849" y="1390597"/>
            <a:ext cx="3189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8" name="Google Shape;148;p18"/>
          <p:cNvSpPr txBox="1"/>
          <p:nvPr>
            <p:ph hasCustomPrompt="1" idx="4" type="title"/>
          </p:nvPr>
        </p:nvSpPr>
        <p:spPr>
          <a:xfrm>
            <a:off x="5004849" y="3280750"/>
            <a:ext cx="31890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8"/>
          <p:cNvSpPr txBox="1"/>
          <p:nvPr>
            <p:ph idx="5" type="subTitle"/>
          </p:nvPr>
        </p:nvSpPr>
        <p:spPr>
          <a:xfrm>
            <a:off x="5004849" y="3903000"/>
            <a:ext cx="3189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" name="Google Shape;150;p18"/>
          <p:cNvSpPr/>
          <p:nvPr>
            <p:ph idx="6" type="pic"/>
          </p:nvPr>
        </p:nvSpPr>
        <p:spPr>
          <a:xfrm>
            <a:off x="1151725" y="768075"/>
            <a:ext cx="2681700" cy="34551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1" name="Google Shape;151;p18"/>
          <p:cNvPicPr preferRelativeResize="0"/>
          <p:nvPr/>
        </p:nvPicPr>
        <p:blipFill rotWithShape="1">
          <a:blip r:embed="rId2">
            <a:alphaModFix/>
          </a:blip>
          <a:srcRect b="3516" l="0" r="0" t="79394"/>
          <a:stretch/>
        </p:blipFill>
        <p:spPr>
          <a:xfrm>
            <a:off x="7438574" y="0"/>
            <a:ext cx="1705425" cy="370324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8220000" dist="133350">
              <a:schemeClr val="accent3"/>
            </a:outerShdw>
          </a:effectLst>
        </p:spPr>
      </p:pic>
      <p:cxnSp>
        <p:nvCxnSpPr>
          <p:cNvPr id="152" name="Google Shape;152;p18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5" name="Google Shape;155;p19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6" name="Google Shape;156;p19"/>
          <p:cNvGrpSpPr/>
          <p:nvPr/>
        </p:nvGrpSpPr>
        <p:grpSpPr>
          <a:xfrm>
            <a:off x="0" y="0"/>
            <a:ext cx="9144000" cy="3936375"/>
            <a:chOff x="0" y="0"/>
            <a:chExt cx="9144000" cy="3936375"/>
          </a:xfrm>
        </p:grpSpPr>
        <p:pic>
          <p:nvPicPr>
            <p:cNvPr id="157" name="Google Shape;157;p19"/>
            <p:cNvPicPr preferRelativeResize="0"/>
            <p:nvPr/>
          </p:nvPicPr>
          <p:blipFill rotWithShape="1">
            <a:blip r:embed="rId2">
              <a:alphaModFix/>
            </a:blip>
            <a:srcRect b="18930" l="0" r="0" t="71979"/>
            <a:stretch/>
          </p:blipFill>
          <p:spPr>
            <a:xfrm flipH="1">
              <a:off x="0" y="0"/>
              <a:ext cx="2585350" cy="235024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2460000" dist="133350">
                <a:schemeClr val="accent3"/>
              </a:outerShdw>
            </a:effectLst>
          </p:spPr>
        </p:pic>
        <p:pic>
          <p:nvPicPr>
            <p:cNvPr id="158" name="Google Shape;158;p19"/>
            <p:cNvPicPr preferRelativeResize="0"/>
            <p:nvPr/>
          </p:nvPicPr>
          <p:blipFill rotWithShape="1">
            <a:blip r:embed="rId2">
              <a:alphaModFix/>
            </a:blip>
            <a:srcRect b="0" l="85658" r="1361" t="0"/>
            <a:stretch/>
          </p:blipFill>
          <p:spPr>
            <a:xfrm>
              <a:off x="8862450" y="1767225"/>
              <a:ext cx="281551" cy="216915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61" name="Google Shape;161;p20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2" name="Google Shape;162;p20"/>
          <p:cNvGrpSpPr/>
          <p:nvPr/>
        </p:nvGrpSpPr>
        <p:grpSpPr>
          <a:xfrm>
            <a:off x="0" y="0"/>
            <a:ext cx="9143999" cy="5143499"/>
            <a:chOff x="0" y="0"/>
            <a:chExt cx="9143999" cy="5143499"/>
          </a:xfrm>
        </p:grpSpPr>
        <p:pic>
          <p:nvPicPr>
            <p:cNvPr id="163" name="Google Shape;163;p20"/>
            <p:cNvPicPr preferRelativeResize="0"/>
            <p:nvPr/>
          </p:nvPicPr>
          <p:blipFill rotWithShape="1">
            <a:blip r:embed="rId2">
              <a:alphaModFix/>
            </a:blip>
            <a:srcRect b="71349" l="0" r="0" t="5470"/>
            <a:stretch/>
          </p:blipFill>
          <p:spPr>
            <a:xfrm>
              <a:off x="7524725" y="0"/>
              <a:ext cx="1619274" cy="375351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164" name="Google Shape;164;p20"/>
            <p:cNvPicPr preferRelativeResize="0"/>
            <p:nvPr/>
          </p:nvPicPr>
          <p:blipFill rotWithShape="1">
            <a:blip r:embed="rId2">
              <a:alphaModFix/>
            </a:blip>
            <a:srcRect b="0" l="17732" r="68790" t="0"/>
            <a:stretch/>
          </p:blipFill>
          <p:spPr>
            <a:xfrm>
              <a:off x="0" y="3054450"/>
              <a:ext cx="281551" cy="2089049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094225" y="2233825"/>
            <a:ext cx="49830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1094225" y="752425"/>
            <a:ext cx="1194000" cy="87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0" name="Google Shape;20;p3"/>
          <p:cNvGrpSpPr/>
          <p:nvPr/>
        </p:nvGrpSpPr>
        <p:grpSpPr>
          <a:xfrm>
            <a:off x="0" y="0"/>
            <a:ext cx="9144000" cy="3957624"/>
            <a:chOff x="0" y="0"/>
            <a:chExt cx="9144000" cy="3957624"/>
          </a:xfrm>
        </p:grpSpPr>
        <p:pic>
          <p:nvPicPr>
            <p:cNvPr id="21" name="Google Shape;21;p3"/>
            <p:cNvPicPr preferRelativeResize="0"/>
            <p:nvPr/>
          </p:nvPicPr>
          <p:blipFill rotWithShape="1">
            <a:blip r:embed="rId2">
              <a:alphaModFix/>
            </a:blip>
            <a:srcRect b="89238" l="0" r="0" t="0"/>
            <a:stretch/>
          </p:blipFill>
          <p:spPr>
            <a:xfrm>
              <a:off x="5695725" y="0"/>
              <a:ext cx="3448275" cy="371099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22" name="Google Shape;22;p3"/>
            <p:cNvPicPr preferRelativeResize="0"/>
            <p:nvPr/>
          </p:nvPicPr>
          <p:blipFill rotWithShape="1">
            <a:blip r:embed="rId2">
              <a:alphaModFix/>
            </a:blip>
            <a:srcRect b="0" l="28449" r="46132" t="0"/>
            <a:stretch/>
          </p:blipFill>
          <p:spPr>
            <a:xfrm>
              <a:off x="0" y="2233825"/>
              <a:ext cx="438151" cy="1723799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  <p:grpSp>
        <p:nvGrpSpPr>
          <p:cNvPr id="23" name="Google Shape;23;p3"/>
          <p:cNvGrpSpPr/>
          <p:nvPr/>
        </p:nvGrpSpPr>
        <p:grpSpPr>
          <a:xfrm>
            <a:off x="713225" y="752475"/>
            <a:ext cx="7739700" cy="4022375"/>
            <a:chOff x="713225" y="752475"/>
            <a:chExt cx="7739700" cy="4022375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3"/>
            <p:cNvCxnSpPr/>
            <p:nvPr/>
          </p:nvCxnSpPr>
          <p:spPr>
            <a:xfrm rot="10800000">
              <a:off x="713225" y="752475"/>
              <a:ext cx="0" cy="879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7" name="Google Shape;167;p21"/>
          <p:cNvGrpSpPr/>
          <p:nvPr/>
        </p:nvGrpSpPr>
        <p:grpSpPr>
          <a:xfrm>
            <a:off x="0" y="0"/>
            <a:ext cx="9144001" cy="4182599"/>
            <a:chOff x="0" y="0"/>
            <a:chExt cx="9144001" cy="4182599"/>
          </a:xfrm>
        </p:grpSpPr>
        <p:pic>
          <p:nvPicPr>
            <p:cNvPr id="168" name="Google Shape;168;p21"/>
            <p:cNvPicPr preferRelativeResize="0"/>
            <p:nvPr/>
          </p:nvPicPr>
          <p:blipFill rotWithShape="1">
            <a:blip r:embed="rId2">
              <a:alphaModFix/>
            </a:blip>
            <a:srcRect b="0" l="9309" r="55614" t="0"/>
            <a:stretch/>
          </p:blipFill>
          <p:spPr>
            <a:xfrm>
              <a:off x="8797650" y="1270225"/>
              <a:ext cx="346351" cy="2912374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169" name="Google Shape;169;p21"/>
            <p:cNvPicPr preferRelativeResize="0"/>
            <p:nvPr/>
          </p:nvPicPr>
          <p:blipFill rotWithShape="1">
            <a:blip r:embed="rId3">
              <a:alphaModFix/>
            </a:blip>
            <a:srcRect b="60989" l="1444" r="22533" t="13894"/>
            <a:stretch/>
          </p:blipFill>
          <p:spPr>
            <a:xfrm>
              <a:off x="0" y="0"/>
              <a:ext cx="3181899" cy="375300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  <p:cxnSp>
        <p:nvCxnSpPr>
          <p:cNvPr id="170" name="Google Shape;170;p21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3" name="Google Shape;173;p22"/>
          <p:cNvGrpSpPr/>
          <p:nvPr/>
        </p:nvGrpSpPr>
        <p:grpSpPr>
          <a:xfrm>
            <a:off x="0" y="-4975"/>
            <a:ext cx="9146324" cy="3721325"/>
            <a:chOff x="0" y="-4975"/>
            <a:chExt cx="9146324" cy="3721325"/>
          </a:xfrm>
        </p:grpSpPr>
        <p:pic>
          <p:nvPicPr>
            <p:cNvPr id="174" name="Google Shape;174;p22"/>
            <p:cNvPicPr preferRelativeResize="0"/>
            <p:nvPr/>
          </p:nvPicPr>
          <p:blipFill rotWithShape="1">
            <a:blip r:embed="rId2">
              <a:alphaModFix/>
            </a:blip>
            <a:srcRect b="0" l="67243" r="16176" t="0"/>
            <a:stretch/>
          </p:blipFill>
          <p:spPr>
            <a:xfrm>
              <a:off x="0" y="1627300"/>
              <a:ext cx="286999" cy="2089049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  <p:pic>
          <p:nvPicPr>
            <p:cNvPr id="175" name="Google Shape;175;p22"/>
            <p:cNvPicPr preferRelativeResize="0"/>
            <p:nvPr/>
          </p:nvPicPr>
          <p:blipFill rotWithShape="1">
            <a:blip r:embed="rId3">
              <a:alphaModFix/>
            </a:blip>
            <a:srcRect b="7701" l="0" r="0" t="75209"/>
            <a:stretch/>
          </p:blipFill>
          <p:spPr>
            <a:xfrm>
              <a:off x="5964425" y="-4975"/>
              <a:ext cx="3181899" cy="37530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</p:grpSp>
      <p:cxnSp>
        <p:nvCxnSpPr>
          <p:cNvPr id="176" name="Google Shape;176;p22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2">
            <a:alphaModFix/>
          </a:blip>
          <a:srcRect b="15120" l="0" r="0" t="67791"/>
          <a:stretch/>
        </p:blipFill>
        <p:spPr>
          <a:xfrm>
            <a:off x="8797650" y="1958200"/>
            <a:ext cx="346351" cy="2089049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8220000" dist="133350">
              <a:schemeClr val="accent3"/>
            </a:outerShdw>
          </a:effectLst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74362"/>
          <a:stretch/>
        </p:blipFill>
        <p:spPr>
          <a:xfrm>
            <a:off x="0" y="0"/>
            <a:ext cx="2706299" cy="37530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2460000" dist="133350">
              <a:schemeClr val="accent3"/>
            </a:outerShdw>
          </a:effectLst>
        </p:spPr>
      </p:pic>
      <p:cxnSp>
        <p:nvCxnSpPr>
          <p:cNvPr id="181" name="Google Shape;181;p23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4" name="Google Shape;184;p24"/>
          <p:cNvGrpSpPr/>
          <p:nvPr/>
        </p:nvGrpSpPr>
        <p:grpSpPr>
          <a:xfrm>
            <a:off x="0" y="0"/>
            <a:ext cx="9172851" cy="4288087"/>
            <a:chOff x="0" y="0"/>
            <a:chExt cx="9172851" cy="4288087"/>
          </a:xfrm>
        </p:grpSpPr>
        <p:pic>
          <p:nvPicPr>
            <p:cNvPr id="185" name="Google Shape;185;p24"/>
            <p:cNvPicPr preferRelativeResize="0"/>
            <p:nvPr/>
          </p:nvPicPr>
          <p:blipFill rotWithShape="1">
            <a:blip r:embed="rId2">
              <a:alphaModFix/>
            </a:blip>
            <a:srcRect b="0" l="67243" r="16176" t="0"/>
            <a:stretch/>
          </p:blipFill>
          <p:spPr>
            <a:xfrm>
              <a:off x="0" y="1624113"/>
              <a:ext cx="281551" cy="2663974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  <p:pic>
          <p:nvPicPr>
            <p:cNvPr id="186" name="Google Shape;186;p24"/>
            <p:cNvPicPr preferRelativeResize="0"/>
            <p:nvPr/>
          </p:nvPicPr>
          <p:blipFill rotWithShape="1">
            <a:blip r:embed="rId3">
              <a:alphaModFix/>
            </a:blip>
            <a:srcRect b="15120" l="0" r="0" t="67791"/>
            <a:stretch/>
          </p:blipFill>
          <p:spPr>
            <a:xfrm>
              <a:off x="8826500" y="0"/>
              <a:ext cx="346351" cy="1096799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</p:grpSp>
      <p:cxnSp>
        <p:nvCxnSpPr>
          <p:cNvPr id="187" name="Google Shape;187;p24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90" name="Google Shape;190;p25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1" name="Google Shape;191;p25"/>
          <p:cNvPicPr preferRelativeResize="0"/>
          <p:nvPr/>
        </p:nvPicPr>
        <p:blipFill rotWithShape="1">
          <a:blip r:embed="rId2">
            <a:alphaModFix/>
          </a:blip>
          <a:srcRect b="0" l="0" r="0" t="75369"/>
          <a:stretch/>
        </p:blipFill>
        <p:spPr>
          <a:xfrm>
            <a:off x="5962100" y="-4975"/>
            <a:ext cx="3181899" cy="3753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8220000" dist="133350">
              <a:schemeClr val="accent3"/>
            </a:outerShdw>
          </a:effectLst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2">
            <a:alphaModFix/>
          </a:blip>
          <a:srcRect b="23737" l="9778" r="3536" t="23732"/>
          <a:stretch/>
        </p:blipFill>
        <p:spPr>
          <a:xfrm>
            <a:off x="0" y="0"/>
            <a:ext cx="3181899" cy="37530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2460000" dist="133350">
              <a:schemeClr val="accent3"/>
            </a:outerShdw>
          </a:effectLst>
        </p:spPr>
      </p:pic>
      <p:cxnSp>
        <p:nvCxnSpPr>
          <p:cNvPr id="195" name="Google Shape;195;p26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4878200" y="2562800"/>
            <a:ext cx="35442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1" type="subTitle"/>
          </p:nvPr>
        </p:nvSpPr>
        <p:spPr>
          <a:xfrm>
            <a:off x="4878200" y="3469100"/>
            <a:ext cx="35442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99" name="Google Shape;199;p27"/>
          <p:cNvCxnSpPr/>
          <p:nvPr/>
        </p:nvCxnSpPr>
        <p:spPr>
          <a:xfrm>
            <a:off x="2445125" y="4774850"/>
            <a:ext cx="600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7"/>
          <p:cNvSpPr txBox="1"/>
          <p:nvPr/>
        </p:nvSpPr>
        <p:spPr>
          <a:xfrm>
            <a:off x="1018025" y="539500"/>
            <a:ext cx="26748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lang="pt-BR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pt-BR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pt-BR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8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203" name="Google Shape;203;p28"/>
            <p:cNvPicPr preferRelativeResize="0"/>
            <p:nvPr/>
          </p:nvPicPr>
          <p:blipFill rotWithShape="1">
            <a:blip r:embed="rId2">
              <a:alphaModFix/>
            </a:blip>
            <a:srcRect b="15120" l="0" r="0" t="67791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204" name="Google Shape;204;p28"/>
            <p:cNvPicPr preferRelativeResize="0"/>
            <p:nvPr/>
          </p:nvPicPr>
          <p:blipFill rotWithShape="1">
            <a:blip r:embed="rId3">
              <a:alphaModFix/>
            </a:blip>
            <a:srcRect b="0" l="67243" r="16176" t="0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  <p:grpSp>
        <p:nvGrpSpPr>
          <p:cNvPr id="205" name="Google Shape;205;p28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206" name="Google Shape;206;p28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28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9"/>
          <p:cNvGrpSpPr/>
          <p:nvPr/>
        </p:nvGrpSpPr>
        <p:grpSpPr>
          <a:xfrm>
            <a:off x="0" y="0"/>
            <a:ext cx="9172851" cy="4288087"/>
            <a:chOff x="0" y="0"/>
            <a:chExt cx="9172851" cy="4288087"/>
          </a:xfrm>
        </p:grpSpPr>
        <p:pic>
          <p:nvPicPr>
            <p:cNvPr id="210" name="Google Shape;210;p29"/>
            <p:cNvPicPr preferRelativeResize="0"/>
            <p:nvPr/>
          </p:nvPicPr>
          <p:blipFill rotWithShape="1">
            <a:blip r:embed="rId2">
              <a:alphaModFix/>
            </a:blip>
            <a:srcRect b="0" l="67243" r="16176" t="0"/>
            <a:stretch/>
          </p:blipFill>
          <p:spPr>
            <a:xfrm>
              <a:off x="0" y="1624113"/>
              <a:ext cx="281551" cy="2663974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  <p:pic>
          <p:nvPicPr>
            <p:cNvPr id="211" name="Google Shape;211;p29"/>
            <p:cNvPicPr preferRelativeResize="0"/>
            <p:nvPr/>
          </p:nvPicPr>
          <p:blipFill rotWithShape="1">
            <a:blip r:embed="rId3">
              <a:alphaModFix/>
            </a:blip>
            <a:srcRect b="15120" l="0" r="0" t="67791"/>
            <a:stretch/>
          </p:blipFill>
          <p:spPr>
            <a:xfrm>
              <a:off x="8826500" y="0"/>
              <a:ext cx="346351" cy="1096799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</p:grpSp>
      <p:cxnSp>
        <p:nvCxnSpPr>
          <p:cNvPr id="212" name="Google Shape;212;p29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5" name="Google Shape;215;p30"/>
          <p:cNvSpPr txBox="1"/>
          <p:nvPr>
            <p:ph idx="2" type="title"/>
          </p:nvPr>
        </p:nvSpPr>
        <p:spPr>
          <a:xfrm>
            <a:off x="796200" y="1584373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6" name="Google Shape;216;p30"/>
          <p:cNvSpPr txBox="1"/>
          <p:nvPr>
            <p:ph idx="3" type="title"/>
          </p:nvPr>
        </p:nvSpPr>
        <p:spPr>
          <a:xfrm>
            <a:off x="796200" y="3094002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7" name="Google Shape;217;p30"/>
          <p:cNvSpPr txBox="1"/>
          <p:nvPr>
            <p:ph idx="4" type="title"/>
          </p:nvPr>
        </p:nvSpPr>
        <p:spPr>
          <a:xfrm>
            <a:off x="3439738" y="1584373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8" name="Google Shape;218;p30"/>
          <p:cNvSpPr txBox="1"/>
          <p:nvPr>
            <p:ph idx="5" type="title"/>
          </p:nvPr>
        </p:nvSpPr>
        <p:spPr>
          <a:xfrm>
            <a:off x="3439738" y="3094002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9" name="Google Shape;219;p30"/>
          <p:cNvSpPr txBox="1"/>
          <p:nvPr>
            <p:ph idx="6" type="title"/>
          </p:nvPr>
        </p:nvSpPr>
        <p:spPr>
          <a:xfrm>
            <a:off x="6083275" y="1584373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0" name="Google Shape;220;p30"/>
          <p:cNvSpPr txBox="1"/>
          <p:nvPr>
            <p:ph idx="7" type="title"/>
          </p:nvPr>
        </p:nvSpPr>
        <p:spPr>
          <a:xfrm>
            <a:off x="6083275" y="3094002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1" name="Google Shape;221;p30"/>
          <p:cNvSpPr txBox="1"/>
          <p:nvPr>
            <p:ph idx="1" type="subTitle"/>
          </p:nvPr>
        </p:nvSpPr>
        <p:spPr>
          <a:xfrm>
            <a:off x="796200" y="2064875"/>
            <a:ext cx="2347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2" name="Google Shape;222;p30"/>
          <p:cNvSpPr txBox="1"/>
          <p:nvPr>
            <p:ph idx="8" type="subTitle"/>
          </p:nvPr>
        </p:nvSpPr>
        <p:spPr>
          <a:xfrm>
            <a:off x="3439738" y="2064875"/>
            <a:ext cx="2347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9" type="subTitle"/>
          </p:nvPr>
        </p:nvSpPr>
        <p:spPr>
          <a:xfrm>
            <a:off x="6083275" y="2064875"/>
            <a:ext cx="2347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4" name="Google Shape;224;p30"/>
          <p:cNvSpPr txBox="1"/>
          <p:nvPr>
            <p:ph idx="13" type="subTitle"/>
          </p:nvPr>
        </p:nvSpPr>
        <p:spPr>
          <a:xfrm>
            <a:off x="796200" y="3574550"/>
            <a:ext cx="2347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idx="14" type="subTitle"/>
          </p:nvPr>
        </p:nvSpPr>
        <p:spPr>
          <a:xfrm>
            <a:off x="3439738" y="3574550"/>
            <a:ext cx="2347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15" type="subTitle"/>
          </p:nvPr>
        </p:nvSpPr>
        <p:spPr>
          <a:xfrm>
            <a:off x="6083275" y="3574550"/>
            <a:ext cx="2347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27" name="Google Shape;227;p30"/>
          <p:cNvGrpSpPr/>
          <p:nvPr/>
        </p:nvGrpSpPr>
        <p:grpSpPr>
          <a:xfrm>
            <a:off x="0" y="0"/>
            <a:ext cx="9150050" cy="4122174"/>
            <a:chOff x="0" y="0"/>
            <a:chExt cx="9150050" cy="4122174"/>
          </a:xfrm>
        </p:grpSpPr>
        <p:pic>
          <p:nvPicPr>
            <p:cNvPr id="228" name="Google Shape;228;p30"/>
            <p:cNvPicPr preferRelativeResize="0"/>
            <p:nvPr/>
          </p:nvPicPr>
          <p:blipFill rotWithShape="1">
            <a:blip r:embed="rId2">
              <a:alphaModFix/>
            </a:blip>
            <a:srcRect b="0" l="62264" r="26818" t="0"/>
            <a:stretch/>
          </p:blipFill>
          <p:spPr>
            <a:xfrm flipH="1">
              <a:off x="0" y="1542875"/>
              <a:ext cx="281551" cy="2579299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2460000" dist="133350">
                <a:schemeClr val="accent3"/>
              </a:outerShdw>
            </a:effectLst>
          </p:spPr>
        </p:pic>
        <p:pic>
          <p:nvPicPr>
            <p:cNvPr id="229" name="Google Shape;229;p30"/>
            <p:cNvPicPr preferRelativeResize="0"/>
            <p:nvPr/>
          </p:nvPicPr>
          <p:blipFill rotWithShape="1">
            <a:blip r:embed="rId2">
              <a:alphaModFix/>
            </a:blip>
            <a:srcRect b="58437" l="0" r="0" t="15290"/>
            <a:stretch/>
          </p:blipFill>
          <p:spPr>
            <a:xfrm flipH="1">
              <a:off x="7737475" y="0"/>
              <a:ext cx="1412575" cy="371099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</p:grpSp>
      <p:cxnSp>
        <p:nvCxnSpPr>
          <p:cNvPr id="230" name="Google Shape;230;p30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170425" y="1460700"/>
            <a:ext cx="3558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170425" y="2539800"/>
            <a:ext cx="35589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713225" y="1150775"/>
            <a:ext cx="414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" type="subTitle"/>
          </p:nvPr>
        </p:nvSpPr>
        <p:spPr>
          <a:xfrm>
            <a:off x="713225" y="1866025"/>
            <a:ext cx="41457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34" name="Google Shape;234;p31"/>
          <p:cNvSpPr/>
          <p:nvPr>
            <p:ph idx="2" type="pic"/>
          </p:nvPr>
        </p:nvSpPr>
        <p:spPr>
          <a:xfrm>
            <a:off x="5643775" y="724200"/>
            <a:ext cx="2787000" cy="3695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35" name="Google Shape;235;p31"/>
          <p:cNvGrpSpPr/>
          <p:nvPr/>
        </p:nvGrpSpPr>
        <p:grpSpPr>
          <a:xfrm>
            <a:off x="0" y="-4250"/>
            <a:ext cx="9144001" cy="5147738"/>
            <a:chOff x="0" y="-4250"/>
            <a:chExt cx="9144001" cy="5147738"/>
          </a:xfrm>
        </p:grpSpPr>
        <p:pic>
          <p:nvPicPr>
            <p:cNvPr id="236" name="Google Shape;236;p31"/>
            <p:cNvPicPr preferRelativeResize="0"/>
            <p:nvPr/>
          </p:nvPicPr>
          <p:blipFill rotWithShape="1">
            <a:blip r:embed="rId2">
              <a:alphaModFix/>
            </a:blip>
            <a:srcRect b="81133" l="0" r="0" t="1777"/>
            <a:stretch/>
          </p:blipFill>
          <p:spPr>
            <a:xfrm>
              <a:off x="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237" name="Google Shape;237;p31"/>
            <p:cNvPicPr preferRelativeResize="0"/>
            <p:nvPr/>
          </p:nvPicPr>
          <p:blipFill rotWithShape="1">
            <a:blip r:embed="rId3">
              <a:alphaModFix/>
            </a:blip>
            <a:srcRect b="0" l="67242" r="16176" t="0"/>
            <a:stretch/>
          </p:blipFill>
          <p:spPr>
            <a:xfrm>
              <a:off x="8797650" y="3054460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  <p:cxnSp>
        <p:nvCxnSpPr>
          <p:cNvPr id="238" name="Google Shape;238;p31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1" name="Google Shape;241;p32"/>
          <p:cNvSpPr txBox="1"/>
          <p:nvPr>
            <p:ph idx="1" type="subTitle"/>
          </p:nvPr>
        </p:nvSpPr>
        <p:spPr>
          <a:xfrm>
            <a:off x="2190525" y="3358475"/>
            <a:ext cx="60813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2" name="Google Shape;242;p32"/>
          <p:cNvSpPr txBox="1"/>
          <p:nvPr>
            <p:ph idx="2" type="subTitle"/>
          </p:nvPr>
        </p:nvSpPr>
        <p:spPr>
          <a:xfrm>
            <a:off x="2190525" y="1881775"/>
            <a:ext cx="60813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3" name="Google Shape;243;p32"/>
          <p:cNvSpPr txBox="1"/>
          <p:nvPr>
            <p:ph idx="3" type="subTitle"/>
          </p:nvPr>
        </p:nvSpPr>
        <p:spPr>
          <a:xfrm>
            <a:off x="2190525" y="1506475"/>
            <a:ext cx="6081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idx="4" type="subTitle"/>
          </p:nvPr>
        </p:nvSpPr>
        <p:spPr>
          <a:xfrm>
            <a:off x="2190525" y="2983175"/>
            <a:ext cx="6081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245" name="Google Shape;245;p32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6" name="Google Shape;246;p32"/>
          <p:cNvPicPr preferRelativeResize="0"/>
          <p:nvPr/>
        </p:nvPicPr>
        <p:blipFill rotWithShape="1">
          <a:blip r:embed="rId2">
            <a:alphaModFix/>
          </a:blip>
          <a:srcRect b="0" l="79575" r="9658" t="0"/>
          <a:stretch/>
        </p:blipFill>
        <p:spPr>
          <a:xfrm>
            <a:off x="0" y="1506475"/>
            <a:ext cx="281551" cy="2615201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2460000" dist="133350">
              <a:schemeClr val="accent3"/>
            </a:outerShdw>
          </a:effectLst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9" name="Google Shape;249;p33"/>
          <p:cNvSpPr txBox="1"/>
          <p:nvPr>
            <p:ph idx="1" type="subTitle"/>
          </p:nvPr>
        </p:nvSpPr>
        <p:spPr>
          <a:xfrm>
            <a:off x="3578700" y="1564300"/>
            <a:ext cx="48453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0" name="Google Shape;250;p33"/>
          <p:cNvSpPr txBox="1"/>
          <p:nvPr>
            <p:ph idx="2" type="subTitle"/>
          </p:nvPr>
        </p:nvSpPr>
        <p:spPr>
          <a:xfrm>
            <a:off x="3578700" y="2535350"/>
            <a:ext cx="48453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1" name="Google Shape;251;p33"/>
          <p:cNvSpPr txBox="1"/>
          <p:nvPr>
            <p:ph idx="3" type="subTitle"/>
          </p:nvPr>
        </p:nvSpPr>
        <p:spPr>
          <a:xfrm>
            <a:off x="3578700" y="3506400"/>
            <a:ext cx="48453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2" name="Google Shape;252;p33"/>
          <p:cNvSpPr txBox="1"/>
          <p:nvPr>
            <p:ph idx="4" type="subTitle"/>
          </p:nvPr>
        </p:nvSpPr>
        <p:spPr>
          <a:xfrm>
            <a:off x="1846625" y="1564300"/>
            <a:ext cx="16671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5" type="subTitle"/>
          </p:nvPr>
        </p:nvSpPr>
        <p:spPr>
          <a:xfrm>
            <a:off x="1846625" y="2535350"/>
            <a:ext cx="16671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4" name="Google Shape;254;p33"/>
          <p:cNvSpPr txBox="1"/>
          <p:nvPr>
            <p:ph idx="6" type="subTitle"/>
          </p:nvPr>
        </p:nvSpPr>
        <p:spPr>
          <a:xfrm>
            <a:off x="1846625" y="3506400"/>
            <a:ext cx="16671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55" name="Google Shape;255;p33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256" name="Google Shape;256;p33"/>
            <p:cNvPicPr preferRelativeResize="0"/>
            <p:nvPr/>
          </p:nvPicPr>
          <p:blipFill rotWithShape="1">
            <a:blip r:embed="rId2">
              <a:alphaModFix/>
            </a:blip>
            <a:srcRect b="15120" l="0" r="0" t="6779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257" name="Google Shape;257;p33"/>
            <p:cNvPicPr preferRelativeResize="0"/>
            <p:nvPr/>
          </p:nvPicPr>
          <p:blipFill rotWithShape="1">
            <a:blip r:embed="rId3">
              <a:alphaModFix/>
            </a:blip>
            <a:srcRect b="0" l="67242" r="16176" t="0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  <p:cxnSp>
        <p:nvCxnSpPr>
          <p:cNvPr id="258" name="Google Shape;258;p33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1" name="Google Shape;261;p34"/>
          <p:cNvSpPr txBox="1"/>
          <p:nvPr>
            <p:ph idx="1" type="subTitle"/>
          </p:nvPr>
        </p:nvSpPr>
        <p:spPr>
          <a:xfrm>
            <a:off x="1550624" y="1748900"/>
            <a:ext cx="27360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2" name="Google Shape;262;p34"/>
          <p:cNvSpPr txBox="1"/>
          <p:nvPr>
            <p:ph idx="2" type="subTitle"/>
          </p:nvPr>
        </p:nvSpPr>
        <p:spPr>
          <a:xfrm>
            <a:off x="5667945" y="1748900"/>
            <a:ext cx="27360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3" name="Google Shape;263;p34"/>
          <p:cNvSpPr txBox="1"/>
          <p:nvPr>
            <p:ph idx="3" type="subTitle"/>
          </p:nvPr>
        </p:nvSpPr>
        <p:spPr>
          <a:xfrm>
            <a:off x="1550624" y="3412900"/>
            <a:ext cx="27360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4" name="Google Shape;264;p34"/>
          <p:cNvSpPr txBox="1"/>
          <p:nvPr>
            <p:ph idx="4" type="subTitle"/>
          </p:nvPr>
        </p:nvSpPr>
        <p:spPr>
          <a:xfrm>
            <a:off x="5667945" y="3412900"/>
            <a:ext cx="27360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5" name="Google Shape;265;p34"/>
          <p:cNvSpPr txBox="1"/>
          <p:nvPr>
            <p:ph idx="5" type="subTitle"/>
          </p:nvPr>
        </p:nvSpPr>
        <p:spPr>
          <a:xfrm>
            <a:off x="1550625" y="1457450"/>
            <a:ext cx="2736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6" name="Google Shape;266;p34"/>
          <p:cNvSpPr txBox="1"/>
          <p:nvPr>
            <p:ph idx="6" type="subTitle"/>
          </p:nvPr>
        </p:nvSpPr>
        <p:spPr>
          <a:xfrm>
            <a:off x="1550625" y="3121425"/>
            <a:ext cx="2736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7" name="Google Shape;267;p34"/>
          <p:cNvSpPr txBox="1"/>
          <p:nvPr>
            <p:ph idx="7" type="subTitle"/>
          </p:nvPr>
        </p:nvSpPr>
        <p:spPr>
          <a:xfrm>
            <a:off x="5667914" y="1457450"/>
            <a:ext cx="2736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8" name="Google Shape;268;p34"/>
          <p:cNvSpPr txBox="1"/>
          <p:nvPr>
            <p:ph idx="8" type="subTitle"/>
          </p:nvPr>
        </p:nvSpPr>
        <p:spPr>
          <a:xfrm>
            <a:off x="5667914" y="3121425"/>
            <a:ext cx="2736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69" name="Google Shape;269;p34"/>
          <p:cNvGrpSpPr/>
          <p:nvPr/>
        </p:nvGrpSpPr>
        <p:grpSpPr>
          <a:xfrm>
            <a:off x="0" y="0"/>
            <a:ext cx="9144001" cy="3923299"/>
            <a:chOff x="0" y="0"/>
            <a:chExt cx="9144001" cy="3923299"/>
          </a:xfrm>
        </p:grpSpPr>
        <p:pic>
          <p:nvPicPr>
            <p:cNvPr id="270" name="Google Shape;270;p34"/>
            <p:cNvPicPr preferRelativeResize="0"/>
            <p:nvPr/>
          </p:nvPicPr>
          <p:blipFill rotWithShape="1">
            <a:blip r:embed="rId2">
              <a:alphaModFix/>
            </a:blip>
            <a:srcRect b="6576" l="0" r="65965" t="0"/>
            <a:stretch/>
          </p:blipFill>
          <p:spPr>
            <a:xfrm>
              <a:off x="8797650" y="1834250"/>
              <a:ext cx="346351" cy="2089049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271" name="Google Shape;271;p34"/>
            <p:cNvPicPr preferRelativeResize="0"/>
            <p:nvPr/>
          </p:nvPicPr>
          <p:blipFill rotWithShape="1">
            <a:blip r:embed="rId3">
              <a:alphaModFix/>
            </a:blip>
            <a:srcRect b="26279" l="0" r="0" t="51423"/>
            <a:stretch/>
          </p:blipFill>
          <p:spPr>
            <a:xfrm>
              <a:off x="0" y="0"/>
              <a:ext cx="3181899" cy="375300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  <p:cxnSp>
        <p:nvCxnSpPr>
          <p:cNvPr id="272" name="Google Shape;272;p34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5" name="Google Shape;275;p35"/>
          <p:cNvSpPr txBox="1"/>
          <p:nvPr>
            <p:ph idx="1" type="subTitle"/>
          </p:nvPr>
        </p:nvSpPr>
        <p:spPr>
          <a:xfrm>
            <a:off x="1017326" y="1786350"/>
            <a:ext cx="19752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" name="Google Shape;276;p35"/>
          <p:cNvSpPr txBox="1"/>
          <p:nvPr>
            <p:ph idx="2" type="subTitle"/>
          </p:nvPr>
        </p:nvSpPr>
        <p:spPr>
          <a:xfrm>
            <a:off x="3709511" y="1786359"/>
            <a:ext cx="19752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7" name="Google Shape;277;p35"/>
          <p:cNvSpPr txBox="1"/>
          <p:nvPr>
            <p:ph idx="3" type="subTitle"/>
          </p:nvPr>
        </p:nvSpPr>
        <p:spPr>
          <a:xfrm>
            <a:off x="1017326" y="3346400"/>
            <a:ext cx="19752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35"/>
          <p:cNvSpPr txBox="1"/>
          <p:nvPr>
            <p:ph idx="4" type="subTitle"/>
          </p:nvPr>
        </p:nvSpPr>
        <p:spPr>
          <a:xfrm>
            <a:off x="3709499" y="3346400"/>
            <a:ext cx="19752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9" name="Google Shape;279;p35"/>
          <p:cNvSpPr txBox="1"/>
          <p:nvPr>
            <p:ph idx="5" type="subTitle"/>
          </p:nvPr>
        </p:nvSpPr>
        <p:spPr>
          <a:xfrm>
            <a:off x="6401672" y="1786359"/>
            <a:ext cx="19752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0" name="Google Shape;280;p35"/>
          <p:cNvSpPr txBox="1"/>
          <p:nvPr>
            <p:ph idx="6" type="subTitle"/>
          </p:nvPr>
        </p:nvSpPr>
        <p:spPr>
          <a:xfrm>
            <a:off x="6401672" y="3346400"/>
            <a:ext cx="19752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1" name="Google Shape;281;p35"/>
          <p:cNvSpPr txBox="1"/>
          <p:nvPr>
            <p:ph idx="7" type="subTitle"/>
          </p:nvPr>
        </p:nvSpPr>
        <p:spPr>
          <a:xfrm>
            <a:off x="1017326" y="1258579"/>
            <a:ext cx="19782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2" name="Google Shape;282;p35"/>
          <p:cNvSpPr txBox="1"/>
          <p:nvPr>
            <p:ph idx="8" type="subTitle"/>
          </p:nvPr>
        </p:nvSpPr>
        <p:spPr>
          <a:xfrm>
            <a:off x="3709511" y="1258588"/>
            <a:ext cx="19782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3" name="Google Shape;283;p35"/>
          <p:cNvSpPr txBox="1"/>
          <p:nvPr>
            <p:ph idx="9" type="subTitle"/>
          </p:nvPr>
        </p:nvSpPr>
        <p:spPr>
          <a:xfrm>
            <a:off x="6401672" y="1258588"/>
            <a:ext cx="19782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4" name="Google Shape;284;p35"/>
          <p:cNvSpPr txBox="1"/>
          <p:nvPr>
            <p:ph idx="13" type="subTitle"/>
          </p:nvPr>
        </p:nvSpPr>
        <p:spPr>
          <a:xfrm>
            <a:off x="1017326" y="2815504"/>
            <a:ext cx="19752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5" name="Google Shape;285;p35"/>
          <p:cNvSpPr txBox="1"/>
          <p:nvPr>
            <p:ph idx="14" type="subTitle"/>
          </p:nvPr>
        </p:nvSpPr>
        <p:spPr>
          <a:xfrm>
            <a:off x="3709511" y="2815504"/>
            <a:ext cx="19782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6" name="Google Shape;286;p35"/>
          <p:cNvSpPr txBox="1"/>
          <p:nvPr>
            <p:ph idx="15" type="subTitle"/>
          </p:nvPr>
        </p:nvSpPr>
        <p:spPr>
          <a:xfrm>
            <a:off x="6401672" y="2815504"/>
            <a:ext cx="19782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87" name="Google Shape;287;p35"/>
          <p:cNvGrpSpPr/>
          <p:nvPr/>
        </p:nvGrpSpPr>
        <p:grpSpPr>
          <a:xfrm>
            <a:off x="-12350" y="0"/>
            <a:ext cx="9176501" cy="3722113"/>
            <a:chOff x="-12350" y="0"/>
            <a:chExt cx="9176501" cy="3722113"/>
          </a:xfrm>
        </p:grpSpPr>
        <p:pic>
          <p:nvPicPr>
            <p:cNvPr id="288" name="Google Shape;288;p35"/>
            <p:cNvPicPr preferRelativeResize="0"/>
            <p:nvPr/>
          </p:nvPicPr>
          <p:blipFill rotWithShape="1">
            <a:blip r:embed="rId2">
              <a:alphaModFix/>
            </a:blip>
            <a:srcRect b="0" l="67242" r="16176" t="0"/>
            <a:stretch/>
          </p:blipFill>
          <p:spPr>
            <a:xfrm>
              <a:off x="-12350" y="163308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  <p:pic>
          <p:nvPicPr>
            <p:cNvPr id="289" name="Google Shape;289;p35"/>
            <p:cNvPicPr preferRelativeResize="0"/>
            <p:nvPr/>
          </p:nvPicPr>
          <p:blipFill rotWithShape="1">
            <a:blip r:embed="rId3">
              <a:alphaModFix/>
            </a:blip>
            <a:srcRect b="15120" l="0" r="0" t="67790"/>
            <a:stretch/>
          </p:blipFill>
          <p:spPr>
            <a:xfrm>
              <a:off x="8817800" y="0"/>
              <a:ext cx="346351" cy="125860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</p:grpSp>
      <p:cxnSp>
        <p:nvCxnSpPr>
          <p:cNvPr id="290" name="Google Shape;290;p35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5004849" y="2024400"/>
            <a:ext cx="3189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36"/>
          <p:cNvSpPr txBox="1"/>
          <p:nvPr>
            <p:ph idx="1" type="subTitle"/>
          </p:nvPr>
        </p:nvSpPr>
        <p:spPr>
          <a:xfrm>
            <a:off x="5004849" y="2646798"/>
            <a:ext cx="31890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94" name="Google Shape;294;p36"/>
          <p:cNvSpPr txBox="1"/>
          <p:nvPr>
            <p:ph idx="2" type="title"/>
          </p:nvPr>
        </p:nvSpPr>
        <p:spPr>
          <a:xfrm>
            <a:off x="5004849" y="768050"/>
            <a:ext cx="3189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36"/>
          <p:cNvSpPr txBox="1"/>
          <p:nvPr>
            <p:ph idx="3" type="subTitle"/>
          </p:nvPr>
        </p:nvSpPr>
        <p:spPr>
          <a:xfrm>
            <a:off x="5004849" y="1390597"/>
            <a:ext cx="31890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96" name="Google Shape;296;p36"/>
          <p:cNvSpPr txBox="1"/>
          <p:nvPr>
            <p:ph idx="4" type="title"/>
          </p:nvPr>
        </p:nvSpPr>
        <p:spPr>
          <a:xfrm>
            <a:off x="5004849" y="3280750"/>
            <a:ext cx="3189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7" name="Google Shape;297;p36"/>
          <p:cNvSpPr txBox="1"/>
          <p:nvPr>
            <p:ph idx="5" type="subTitle"/>
          </p:nvPr>
        </p:nvSpPr>
        <p:spPr>
          <a:xfrm>
            <a:off x="5004849" y="3903000"/>
            <a:ext cx="31890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98" name="Google Shape;298;p36"/>
          <p:cNvSpPr/>
          <p:nvPr>
            <p:ph idx="6" type="pic"/>
          </p:nvPr>
        </p:nvSpPr>
        <p:spPr>
          <a:xfrm>
            <a:off x="1151725" y="768075"/>
            <a:ext cx="2681700" cy="3455100"/>
          </a:xfrm>
          <a:prstGeom prst="rect">
            <a:avLst/>
          </a:prstGeom>
          <a:noFill/>
          <a:ln>
            <a:noFill/>
          </a:ln>
        </p:spPr>
      </p:sp>
      <p:pic>
        <p:nvPicPr>
          <p:cNvPr id="299" name="Google Shape;299;p36"/>
          <p:cNvPicPr preferRelativeResize="0"/>
          <p:nvPr/>
        </p:nvPicPr>
        <p:blipFill rotWithShape="1">
          <a:blip r:embed="rId2">
            <a:alphaModFix/>
          </a:blip>
          <a:srcRect b="3517" l="0" r="0" t="79392"/>
          <a:stretch/>
        </p:blipFill>
        <p:spPr>
          <a:xfrm>
            <a:off x="7438574" y="0"/>
            <a:ext cx="1705425" cy="370324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8220000" dist="133350">
              <a:schemeClr val="accent3"/>
            </a:outerShdw>
          </a:effectLst>
        </p:spPr>
      </p:pic>
      <p:cxnSp>
        <p:nvCxnSpPr>
          <p:cNvPr id="300" name="Google Shape;300;p36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hasCustomPrompt="1" type="title"/>
          </p:nvPr>
        </p:nvSpPr>
        <p:spPr>
          <a:xfrm>
            <a:off x="5749075" y="3159700"/>
            <a:ext cx="26817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3" name="Google Shape;303;p37"/>
          <p:cNvSpPr txBox="1"/>
          <p:nvPr>
            <p:ph idx="1" type="subTitle"/>
          </p:nvPr>
        </p:nvSpPr>
        <p:spPr>
          <a:xfrm>
            <a:off x="1018025" y="539500"/>
            <a:ext cx="2342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304" name="Google Shape;304;p37"/>
          <p:cNvPicPr preferRelativeResize="0"/>
          <p:nvPr/>
        </p:nvPicPr>
        <p:blipFill rotWithShape="1">
          <a:blip r:embed="rId2">
            <a:alphaModFix/>
          </a:blip>
          <a:srcRect b="0" l="67244" r="0" t="0"/>
          <a:stretch/>
        </p:blipFill>
        <p:spPr>
          <a:xfrm>
            <a:off x="0" y="2136825"/>
            <a:ext cx="556251" cy="2089049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2460000" dist="133350">
              <a:schemeClr val="accent3"/>
            </a:outerShdw>
          </a:effectLst>
        </p:spPr>
      </p:pic>
      <p:cxnSp>
        <p:nvCxnSpPr>
          <p:cNvPr id="305" name="Google Shape;305;p37"/>
          <p:cNvCxnSpPr/>
          <p:nvPr/>
        </p:nvCxnSpPr>
        <p:spPr>
          <a:xfrm>
            <a:off x="2445125" y="4774850"/>
            <a:ext cx="600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1">
  <p:cSld name="CUSTOM_3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type="title"/>
          </p:nvPr>
        </p:nvSpPr>
        <p:spPr>
          <a:xfrm>
            <a:off x="4878200" y="2562800"/>
            <a:ext cx="35442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8" name="Google Shape;308;p38"/>
          <p:cNvSpPr txBox="1"/>
          <p:nvPr>
            <p:ph idx="1" type="subTitle"/>
          </p:nvPr>
        </p:nvSpPr>
        <p:spPr>
          <a:xfrm>
            <a:off x="4878200" y="3469100"/>
            <a:ext cx="35442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309" name="Google Shape;309;p38"/>
          <p:cNvCxnSpPr/>
          <p:nvPr/>
        </p:nvCxnSpPr>
        <p:spPr>
          <a:xfrm>
            <a:off x="2445125" y="4774850"/>
            <a:ext cx="600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38"/>
          <p:cNvSpPr txBox="1"/>
          <p:nvPr/>
        </p:nvSpPr>
        <p:spPr>
          <a:xfrm>
            <a:off x="1018025" y="539500"/>
            <a:ext cx="26748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b="0" i="0" lang="pt-BR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i="0" lang="pt-BR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b="0" i="0" lang="pt-BR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i="0" lang="pt-BR" sz="12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pt-BR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i="0" lang="pt-BR" sz="12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pt-BR" sz="12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0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2190525" y="3358475"/>
            <a:ext cx="60813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2190525" y="1881775"/>
            <a:ext cx="60813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2190525" y="1506475"/>
            <a:ext cx="60813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2190525" y="2983175"/>
            <a:ext cx="60813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36" name="Google Shape;36;p5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79576" r="9658" t="0"/>
          <a:stretch/>
        </p:blipFill>
        <p:spPr>
          <a:xfrm>
            <a:off x="0" y="1506475"/>
            <a:ext cx="281551" cy="2615201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2460000" dist="133350">
              <a:schemeClr val="accent3"/>
            </a:outerShdw>
          </a:effectLst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12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0" name="Google Shape;40;p6"/>
          <p:cNvGrpSpPr/>
          <p:nvPr/>
        </p:nvGrpSpPr>
        <p:grpSpPr>
          <a:xfrm>
            <a:off x="0" y="-4975"/>
            <a:ext cx="9143999" cy="5148463"/>
            <a:chOff x="0" y="-4975"/>
            <a:chExt cx="9143999" cy="5148463"/>
          </a:xfrm>
        </p:grpSpPr>
        <p:pic>
          <p:nvPicPr>
            <p:cNvPr id="41" name="Google Shape;41;p6"/>
            <p:cNvPicPr preferRelativeResize="0"/>
            <p:nvPr/>
          </p:nvPicPr>
          <p:blipFill rotWithShape="1">
            <a:blip r:embed="rId2">
              <a:alphaModFix/>
            </a:blip>
            <a:srcRect b="76832" l="0" r="0" t="6078"/>
            <a:stretch/>
          </p:blipFill>
          <p:spPr>
            <a:xfrm>
              <a:off x="7025425" y="-4975"/>
              <a:ext cx="2118574" cy="37530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42" name="Google Shape;42;p6"/>
            <p:cNvPicPr preferRelativeResize="0"/>
            <p:nvPr/>
          </p:nvPicPr>
          <p:blipFill rotWithShape="1">
            <a:blip r:embed="rId3">
              <a:alphaModFix/>
            </a:blip>
            <a:srcRect b="0" l="67243" r="16176" t="0"/>
            <a:stretch/>
          </p:blipFill>
          <p:spPr>
            <a:xfrm>
              <a:off x="0" y="2489212"/>
              <a:ext cx="281551" cy="2654275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  <p:cxnSp>
        <p:nvCxnSpPr>
          <p:cNvPr id="43" name="Google Shape;43;p6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1150775"/>
            <a:ext cx="4145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713225" y="1866025"/>
            <a:ext cx="41457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7" name="Google Shape;47;p7"/>
          <p:cNvSpPr/>
          <p:nvPr>
            <p:ph idx="2" type="pic"/>
          </p:nvPr>
        </p:nvSpPr>
        <p:spPr>
          <a:xfrm>
            <a:off x="5643775" y="724200"/>
            <a:ext cx="2787000" cy="3695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8" name="Google Shape;48;p7"/>
          <p:cNvGrpSpPr/>
          <p:nvPr/>
        </p:nvGrpSpPr>
        <p:grpSpPr>
          <a:xfrm>
            <a:off x="0" y="-4250"/>
            <a:ext cx="9144001" cy="5147738"/>
            <a:chOff x="0" y="-4250"/>
            <a:chExt cx="9144001" cy="5147738"/>
          </a:xfrm>
        </p:grpSpPr>
        <p:pic>
          <p:nvPicPr>
            <p:cNvPr id="49" name="Google Shape;49;p7"/>
            <p:cNvPicPr preferRelativeResize="0"/>
            <p:nvPr/>
          </p:nvPicPr>
          <p:blipFill rotWithShape="1">
            <a:blip r:embed="rId2">
              <a:alphaModFix/>
            </a:blip>
            <a:srcRect b="81134" l="0" r="0" t="1777"/>
            <a:stretch/>
          </p:blipFill>
          <p:spPr>
            <a:xfrm>
              <a:off x="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50" name="Google Shape;50;p7"/>
            <p:cNvPicPr preferRelativeResize="0"/>
            <p:nvPr/>
          </p:nvPicPr>
          <p:blipFill rotWithShape="1">
            <a:blip r:embed="rId3">
              <a:alphaModFix/>
            </a:blip>
            <a:srcRect b="0" l="67243" r="16176" t="0"/>
            <a:stretch/>
          </p:blipFill>
          <p:spPr>
            <a:xfrm>
              <a:off x="8797650" y="3054460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  <p:cxnSp>
        <p:nvCxnSpPr>
          <p:cNvPr id="51" name="Google Shape;51;p7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4" name="Google Shape;54;p8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55" name="Google Shape;55;p8"/>
            <p:cNvPicPr preferRelativeResize="0"/>
            <p:nvPr/>
          </p:nvPicPr>
          <p:blipFill rotWithShape="1">
            <a:blip r:embed="rId2">
              <a:alphaModFix/>
            </a:blip>
            <a:srcRect b="15120" l="0" r="0" t="67791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56" name="Google Shape;56;p8"/>
            <p:cNvPicPr preferRelativeResize="0"/>
            <p:nvPr/>
          </p:nvPicPr>
          <p:blipFill rotWithShape="1">
            <a:blip r:embed="rId3">
              <a:alphaModFix/>
            </a:blip>
            <a:srcRect b="0" l="67243" r="16176" t="0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  <p:grpSp>
        <p:nvGrpSpPr>
          <p:cNvPr id="57" name="Google Shape;57;p8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58" name="Google Shape;58;p8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b="0" l="67244" r="0" t="0"/>
          <a:stretch/>
        </p:blipFill>
        <p:spPr>
          <a:xfrm>
            <a:off x="0" y="2136825"/>
            <a:ext cx="556251" cy="2089049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2460000" dist="133350">
              <a:schemeClr val="accent3"/>
            </a:outerShdw>
          </a:effectLst>
        </p:spPr>
      </p:pic>
      <p:grpSp>
        <p:nvGrpSpPr>
          <p:cNvPr id="64" name="Google Shape;64;p9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b="1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b="1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b="1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b="1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b="1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b="1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b="1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b="1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b="1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>
            <p:ph type="ctrTitle"/>
          </p:nvPr>
        </p:nvSpPr>
        <p:spPr>
          <a:xfrm>
            <a:off x="3556750" y="1979100"/>
            <a:ext cx="4804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/>
              <a:t>Smartify</a:t>
            </a:r>
            <a:endParaRPr/>
          </a:p>
        </p:txBody>
      </p:sp>
      <p:sp>
        <p:nvSpPr>
          <p:cNvPr id="322" name="Google Shape;322;p42"/>
          <p:cNvSpPr txBox="1"/>
          <p:nvPr>
            <p:ph idx="1" type="subTitle"/>
          </p:nvPr>
        </p:nvSpPr>
        <p:spPr>
          <a:xfrm>
            <a:off x="3556750" y="2936200"/>
            <a:ext cx="4903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Planeje suas metas hoje para alcançar grandes conquistas amanhã.</a:t>
            </a:r>
            <a:endParaRPr/>
          </a:p>
        </p:txBody>
      </p:sp>
      <p:pic>
        <p:nvPicPr>
          <p:cNvPr id="323" name="Google Shape;3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475" y="1379613"/>
            <a:ext cx="2101926" cy="23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675" y="4525979"/>
            <a:ext cx="1469625" cy="5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2"/>
          <p:cNvSpPr txBox="1"/>
          <p:nvPr>
            <p:ph idx="1" type="subTitle"/>
          </p:nvPr>
        </p:nvSpPr>
        <p:spPr>
          <a:xfrm>
            <a:off x="778675" y="534950"/>
            <a:ext cx="4903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São Paulo - 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Comparação de competição</a:t>
            </a:r>
            <a:endParaRPr/>
          </a:p>
        </p:txBody>
      </p:sp>
      <p:graphicFrame>
        <p:nvGraphicFramePr>
          <p:cNvPr id="478" name="Google Shape;478;p51"/>
          <p:cNvGraphicFramePr/>
          <p:nvPr/>
        </p:nvGraphicFramePr>
        <p:xfrm>
          <a:off x="847050" y="13730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{4626D511-DC65-439A-8BDF-AA78A037EE14}</a:tableStyleId>
              </a:tblPr>
              <a:tblGrid>
                <a:gridCol w="1033350"/>
                <a:gridCol w="1069425"/>
                <a:gridCol w="1069425"/>
                <a:gridCol w="1069425"/>
                <a:gridCol w="961725"/>
                <a:gridCol w="1168150"/>
                <a:gridCol w="1078400"/>
              </a:tblGrid>
              <a:tr h="3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Smartify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Company A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Company B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Company C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Company E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Company E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6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Segurança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Alta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baixo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Integração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Ampla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Limitada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Limitada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Ampla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Limitada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Ampla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Desempenho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Alta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Alta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baixo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baixo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Escalabilidade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Alta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Alta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baixo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Alto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baixo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Tecnologia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Alta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Alta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 anual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R$18.000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R$24.000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r>
                        <a:rPr lang="pt-BR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</a:t>
                      </a: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20.</a:t>
                      </a:r>
                      <a:r>
                        <a:rPr lang="pt-BR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R$27.000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R$30.000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R$15.000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Facilidade de Uso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Alta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baixo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2"/>
          <p:cNvSpPr txBox="1"/>
          <p:nvPr>
            <p:ph type="title"/>
          </p:nvPr>
        </p:nvSpPr>
        <p:spPr>
          <a:xfrm>
            <a:off x="1094225" y="2233825"/>
            <a:ext cx="6626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Demonstração do produto</a:t>
            </a:r>
            <a:endParaRPr/>
          </a:p>
        </p:txBody>
      </p:sp>
      <p:sp>
        <p:nvSpPr>
          <p:cNvPr id="484" name="Google Shape;484;p52"/>
          <p:cNvSpPr txBox="1"/>
          <p:nvPr>
            <p:ph idx="2" type="title"/>
          </p:nvPr>
        </p:nvSpPr>
        <p:spPr>
          <a:xfrm>
            <a:off x="1094225" y="752425"/>
            <a:ext cx="13032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04</a:t>
            </a:r>
            <a:endParaRPr/>
          </a:p>
        </p:txBody>
      </p:sp>
      <p:pic>
        <p:nvPicPr>
          <p:cNvPr id="485" name="Google Shape;4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675" y="4525979"/>
            <a:ext cx="1469625" cy="5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3"/>
          <p:cNvSpPr/>
          <p:nvPr/>
        </p:nvSpPr>
        <p:spPr>
          <a:xfrm>
            <a:off x="3095513" y="1527850"/>
            <a:ext cx="2852400" cy="2680500"/>
          </a:xfrm>
          <a:prstGeom prst="ellipse">
            <a:avLst/>
          </a:prstGeom>
          <a:solidFill>
            <a:srgbClr val="87BEE8">
              <a:alpha val="575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Processo</a:t>
            </a:r>
            <a:endParaRPr/>
          </a:p>
        </p:txBody>
      </p:sp>
      <p:sp>
        <p:nvSpPr>
          <p:cNvPr id="492" name="Google Shape;492;p53"/>
          <p:cNvSpPr txBox="1"/>
          <p:nvPr/>
        </p:nvSpPr>
        <p:spPr>
          <a:xfrm>
            <a:off x="1429000" y="1433050"/>
            <a:ext cx="177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Tratamento</a:t>
            </a:r>
            <a:endParaRPr b="1"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dos dados para o formato do banco</a:t>
            </a:r>
            <a:endParaRPr b="1"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93" name="Google Shape;49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534" y="1972888"/>
            <a:ext cx="1578375" cy="179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3"/>
          <p:cNvSpPr txBox="1"/>
          <p:nvPr/>
        </p:nvSpPr>
        <p:spPr>
          <a:xfrm>
            <a:off x="951900" y="3090325"/>
            <a:ext cx="177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API</a:t>
            </a:r>
            <a:endParaRPr b="1"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457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 dados passados pelo usuário</a:t>
            </a:r>
            <a:endParaRPr b="1"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95" name="Google Shape;495;p53"/>
          <p:cNvSpPr txBox="1"/>
          <p:nvPr/>
        </p:nvSpPr>
        <p:spPr>
          <a:xfrm>
            <a:off x="951900" y="2259025"/>
            <a:ext cx="177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Segurança</a:t>
            </a:r>
            <a:endParaRPr b="1"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Segurança de acesso aos dados</a:t>
            </a:r>
            <a:endParaRPr b="1"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96" name="Google Shape;496;p53"/>
          <p:cNvSpPr/>
          <p:nvPr/>
        </p:nvSpPr>
        <p:spPr>
          <a:xfrm rot="10800000">
            <a:off x="2808275" y="2514850"/>
            <a:ext cx="3214500" cy="1693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53"/>
          <p:cNvSpPr txBox="1"/>
          <p:nvPr/>
        </p:nvSpPr>
        <p:spPr>
          <a:xfrm>
            <a:off x="6050250" y="1433050"/>
            <a:ext cx="212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Carga/Consultas</a:t>
            </a:r>
            <a:endParaRPr b="1"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banco de dados</a:t>
            </a:r>
            <a:endParaRPr b="1"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98" name="Google Shape;498;p53"/>
          <p:cNvSpPr txBox="1"/>
          <p:nvPr/>
        </p:nvSpPr>
        <p:spPr>
          <a:xfrm>
            <a:off x="6405125" y="2259013"/>
            <a:ext cx="177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Resposta</a:t>
            </a:r>
            <a:endParaRPr b="1"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 ação no banco</a:t>
            </a:r>
            <a:endParaRPr b="1"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99" name="Google Shape;499;p53"/>
          <p:cNvSpPr txBox="1"/>
          <p:nvPr/>
        </p:nvSpPr>
        <p:spPr>
          <a:xfrm>
            <a:off x="6355050" y="3090313"/>
            <a:ext cx="177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Retorno</a:t>
            </a:r>
            <a:endParaRPr b="1"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dos dados ao usuário</a:t>
            </a:r>
            <a:endParaRPr b="1"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00" name="Google Shape;500;p53"/>
          <p:cNvGrpSpPr/>
          <p:nvPr/>
        </p:nvGrpSpPr>
        <p:grpSpPr>
          <a:xfrm>
            <a:off x="2674740" y="3150079"/>
            <a:ext cx="420796" cy="423033"/>
            <a:chOff x="-3852025" y="2764950"/>
            <a:chExt cx="291450" cy="293000"/>
          </a:xfrm>
        </p:grpSpPr>
        <p:sp>
          <p:nvSpPr>
            <p:cNvPr id="501" name="Google Shape;501;p53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3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53"/>
          <p:cNvGrpSpPr/>
          <p:nvPr/>
        </p:nvGrpSpPr>
        <p:grpSpPr>
          <a:xfrm>
            <a:off x="5660090" y="1544779"/>
            <a:ext cx="420796" cy="423033"/>
            <a:chOff x="-3852025" y="2764950"/>
            <a:chExt cx="291450" cy="293000"/>
          </a:xfrm>
        </p:grpSpPr>
        <p:sp>
          <p:nvSpPr>
            <p:cNvPr id="504" name="Google Shape;504;p53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3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53"/>
          <p:cNvGrpSpPr/>
          <p:nvPr/>
        </p:nvGrpSpPr>
        <p:grpSpPr>
          <a:xfrm>
            <a:off x="5947895" y="3202618"/>
            <a:ext cx="420796" cy="421914"/>
            <a:chOff x="-1333200" y="2770450"/>
            <a:chExt cx="291450" cy="292225"/>
          </a:xfrm>
        </p:grpSpPr>
        <p:sp>
          <p:nvSpPr>
            <p:cNvPr id="507" name="Google Shape;507;p53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3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p53"/>
          <p:cNvGrpSpPr/>
          <p:nvPr/>
        </p:nvGrpSpPr>
        <p:grpSpPr>
          <a:xfrm>
            <a:off x="6080882" y="2318678"/>
            <a:ext cx="324133" cy="420796"/>
            <a:chOff x="-3462150" y="2046625"/>
            <a:chExt cx="224500" cy="291450"/>
          </a:xfrm>
        </p:grpSpPr>
        <p:sp>
          <p:nvSpPr>
            <p:cNvPr id="510" name="Google Shape;510;p53"/>
            <p:cNvSpPr/>
            <p:nvPr/>
          </p:nvSpPr>
          <p:spPr>
            <a:xfrm>
              <a:off x="-3425125" y="2253000"/>
              <a:ext cx="51225" cy="50425"/>
            </a:xfrm>
            <a:custGeom>
              <a:rect b="b" l="l" r="r" t="t"/>
              <a:pathLst>
                <a:path extrusionOk="0" h="2017" w="2049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3"/>
            <p:cNvSpPr/>
            <p:nvPr/>
          </p:nvSpPr>
          <p:spPr>
            <a:xfrm>
              <a:off x="-3425125" y="2116725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3"/>
            <p:cNvSpPr/>
            <p:nvPr/>
          </p:nvSpPr>
          <p:spPr>
            <a:xfrm>
              <a:off x="-3425125" y="218525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3"/>
            <p:cNvSpPr/>
            <p:nvPr/>
          </p:nvSpPr>
          <p:spPr>
            <a:xfrm>
              <a:off x="-3462150" y="2046625"/>
              <a:ext cx="224500" cy="291450"/>
            </a:xfrm>
            <a:custGeom>
              <a:rect b="b" l="l" r="r" t="t"/>
              <a:pathLst>
                <a:path extrusionOk="0" h="11658" w="898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3"/>
            <p:cNvSpPr/>
            <p:nvPr/>
          </p:nvSpPr>
          <p:spPr>
            <a:xfrm>
              <a:off x="-3358175" y="213327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3"/>
            <p:cNvSpPr/>
            <p:nvPr/>
          </p:nvSpPr>
          <p:spPr>
            <a:xfrm>
              <a:off x="-3358175" y="2201800"/>
              <a:ext cx="86650" cy="17350"/>
            </a:xfrm>
            <a:custGeom>
              <a:rect b="b" l="l" r="r" t="t"/>
              <a:pathLst>
                <a:path extrusionOk="0" h="694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3"/>
            <p:cNvSpPr/>
            <p:nvPr/>
          </p:nvSpPr>
          <p:spPr>
            <a:xfrm>
              <a:off x="-3358175" y="227032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p53"/>
          <p:cNvGrpSpPr/>
          <p:nvPr/>
        </p:nvGrpSpPr>
        <p:grpSpPr>
          <a:xfrm>
            <a:off x="3083133" y="1631399"/>
            <a:ext cx="423069" cy="420507"/>
            <a:chOff x="-4932650" y="2046625"/>
            <a:chExt cx="293025" cy="291250"/>
          </a:xfrm>
        </p:grpSpPr>
        <p:sp>
          <p:nvSpPr>
            <p:cNvPr id="518" name="Google Shape;518;p53"/>
            <p:cNvSpPr/>
            <p:nvPr/>
          </p:nvSpPr>
          <p:spPr>
            <a:xfrm>
              <a:off x="-4932650" y="2046625"/>
              <a:ext cx="293025" cy="291250"/>
            </a:xfrm>
            <a:custGeom>
              <a:rect b="b" l="l" r="r" t="t"/>
              <a:pathLst>
                <a:path extrusionOk="0" h="11650" w="11721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3"/>
            <p:cNvSpPr/>
            <p:nvPr/>
          </p:nvSpPr>
          <p:spPr>
            <a:xfrm>
              <a:off x="-4802675" y="2115050"/>
              <a:ext cx="122100" cy="86075"/>
            </a:xfrm>
            <a:custGeom>
              <a:rect b="b" l="l" r="r" t="t"/>
              <a:pathLst>
                <a:path extrusionOk="0" h="3443" w="4884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53"/>
          <p:cNvGrpSpPr/>
          <p:nvPr/>
        </p:nvGrpSpPr>
        <p:grpSpPr>
          <a:xfrm>
            <a:off x="2700577" y="2318681"/>
            <a:ext cx="309517" cy="348071"/>
            <a:chOff x="2523000" y="1954875"/>
            <a:chExt cx="262325" cy="295000"/>
          </a:xfrm>
        </p:grpSpPr>
        <p:sp>
          <p:nvSpPr>
            <p:cNvPr id="521" name="Google Shape;521;p53"/>
            <p:cNvSpPr/>
            <p:nvPr/>
          </p:nvSpPr>
          <p:spPr>
            <a:xfrm>
              <a:off x="2523000" y="1954875"/>
              <a:ext cx="262325" cy="295000"/>
            </a:xfrm>
            <a:custGeom>
              <a:rect b="b" l="l" r="r" t="t"/>
              <a:pathLst>
                <a:path extrusionOk="0" h="11800" w="10493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3"/>
            <p:cNvSpPr/>
            <p:nvPr/>
          </p:nvSpPr>
          <p:spPr>
            <a:xfrm>
              <a:off x="2595475" y="2024575"/>
              <a:ext cx="122100" cy="138650"/>
            </a:xfrm>
            <a:custGeom>
              <a:rect b="b" l="l" r="r" t="t"/>
              <a:pathLst>
                <a:path extrusionOk="0" h="5546" w="4884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API</a:t>
            </a:r>
            <a:endParaRPr/>
          </a:p>
        </p:txBody>
      </p:sp>
      <p:sp>
        <p:nvSpPr>
          <p:cNvPr id="528" name="Google Shape;528;p54"/>
          <p:cNvSpPr txBox="1"/>
          <p:nvPr>
            <p:ph idx="3" type="subTitle"/>
          </p:nvPr>
        </p:nvSpPr>
        <p:spPr>
          <a:xfrm>
            <a:off x="726650" y="1467700"/>
            <a:ext cx="1977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Dados são inseridos via API, e uma documentação que ajuda facilmente o uso.</a:t>
            </a:r>
            <a:endParaRPr/>
          </a:p>
        </p:txBody>
      </p:sp>
      <p:pic>
        <p:nvPicPr>
          <p:cNvPr id="529" name="Google Shape;52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363" y="2410888"/>
            <a:ext cx="1198125" cy="18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600" y="3560613"/>
            <a:ext cx="2425150" cy="6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54"/>
          <p:cNvPicPr preferRelativeResize="0"/>
          <p:nvPr/>
        </p:nvPicPr>
        <p:blipFill rotWithShape="1">
          <a:blip r:embed="rId5">
            <a:alphaModFix/>
          </a:blip>
          <a:srcRect b="14258" l="15436" r="2102" t="13507"/>
          <a:stretch/>
        </p:blipFill>
        <p:spPr>
          <a:xfrm>
            <a:off x="5234950" y="3207700"/>
            <a:ext cx="3189050" cy="10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4"/>
          <p:cNvSpPr txBox="1"/>
          <p:nvPr>
            <p:ph idx="3" type="subTitle"/>
          </p:nvPr>
        </p:nvSpPr>
        <p:spPr>
          <a:xfrm>
            <a:off x="2703275" y="2981300"/>
            <a:ext cx="23109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Inserindo os </a:t>
            </a:r>
            <a:r>
              <a:rPr lang="pt-BR"/>
              <a:t>parâmetros</a:t>
            </a:r>
            <a:r>
              <a:rPr lang="pt-BR"/>
              <a:t> exigidos pela API e executando</a:t>
            </a:r>
            <a:endParaRPr/>
          </a:p>
        </p:txBody>
      </p:sp>
      <p:sp>
        <p:nvSpPr>
          <p:cNvPr id="533" name="Google Shape;533;p54"/>
          <p:cNvSpPr txBox="1"/>
          <p:nvPr>
            <p:ph idx="3" type="subTitle"/>
          </p:nvPr>
        </p:nvSpPr>
        <p:spPr>
          <a:xfrm>
            <a:off x="5234950" y="2846400"/>
            <a:ext cx="318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E temos a resposta do que foi solicitado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539" name="Google Shape;539;p55"/>
          <p:cNvSpPr txBox="1"/>
          <p:nvPr>
            <p:ph idx="1" type="subTitle"/>
          </p:nvPr>
        </p:nvSpPr>
        <p:spPr>
          <a:xfrm>
            <a:off x="1017326" y="1786350"/>
            <a:ext cx="19752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Uma linguagem de programação versátil e de alto nível, usada para desenvolvimento web, automação, análise de dados e mais.</a:t>
            </a:r>
            <a:endParaRPr/>
          </a:p>
        </p:txBody>
      </p:sp>
      <p:sp>
        <p:nvSpPr>
          <p:cNvPr id="540" name="Google Shape;540;p55"/>
          <p:cNvSpPr txBox="1"/>
          <p:nvPr>
            <p:ph idx="2" type="subTitle"/>
          </p:nvPr>
        </p:nvSpPr>
        <p:spPr>
          <a:xfrm>
            <a:off x="3709511" y="1786359"/>
            <a:ext cx="19752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Um framework web moderno e de alto desempenho para Python, usado para construir APIs rápidas e eficientes.</a:t>
            </a:r>
            <a:endParaRPr/>
          </a:p>
        </p:txBody>
      </p:sp>
      <p:sp>
        <p:nvSpPr>
          <p:cNvPr id="541" name="Google Shape;541;p55"/>
          <p:cNvSpPr txBox="1"/>
          <p:nvPr>
            <p:ph idx="7" type="subTitle"/>
          </p:nvPr>
        </p:nvSpPr>
        <p:spPr>
          <a:xfrm>
            <a:off x="720000" y="1258575"/>
            <a:ext cx="26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Python</a:t>
            </a:r>
            <a:endParaRPr/>
          </a:p>
        </p:txBody>
      </p:sp>
      <p:sp>
        <p:nvSpPr>
          <p:cNvPr id="542" name="Google Shape;542;p55"/>
          <p:cNvSpPr txBox="1"/>
          <p:nvPr>
            <p:ph idx="8" type="subTitle"/>
          </p:nvPr>
        </p:nvSpPr>
        <p:spPr>
          <a:xfrm>
            <a:off x="3414450" y="1258600"/>
            <a:ext cx="26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FastAPI</a:t>
            </a:r>
            <a:endParaRPr/>
          </a:p>
        </p:txBody>
      </p:sp>
      <p:sp>
        <p:nvSpPr>
          <p:cNvPr id="543" name="Google Shape;543;p55"/>
          <p:cNvSpPr txBox="1"/>
          <p:nvPr>
            <p:ph idx="5" type="subTitle"/>
          </p:nvPr>
        </p:nvSpPr>
        <p:spPr>
          <a:xfrm>
            <a:off x="6401672" y="1786359"/>
            <a:ext cx="19752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Um banco de dados NoSQL orientado a documentos, conhecido por sua flexibilidade e escalabilidade.</a:t>
            </a:r>
            <a:endParaRPr/>
          </a:p>
        </p:txBody>
      </p:sp>
      <p:cxnSp>
        <p:nvCxnSpPr>
          <p:cNvPr id="544" name="Google Shape;544;p55"/>
          <p:cNvCxnSpPr/>
          <p:nvPr/>
        </p:nvCxnSpPr>
        <p:spPr>
          <a:xfrm flipH="1">
            <a:off x="722750" y="1258600"/>
            <a:ext cx="3900" cy="313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5" name="Google Shape;545;p55"/>
          <p:cNvCxnSpPr/>
          <p:nvPr/>
        </p:nvCxnSpPr>
        <p:spPr>
          <a:xfrm flipH="1">
            <a:off x="3410560" y="1258600"/>
            <a:ext cx="3900" cy="313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6" name="Google Shape;546;p55"/>
          <p:cNvCxnSpPr/>
          <p:nvPr/>
        </p:nvCxnSpPr>
        <p:spPr>
          <a:xfrm flipH="1">
            <a:off x="6102750" y="1258600"/>
            <a:ext cx="3900" cy="313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7" name="Google Shape;547;p55"/>
          <p:cNvSpPr txBox="1"/>
          <p:nvPr>
            <p:ph idx="8" type="subTitle"/>
          </p:nvPr>
        </p:nvSpPr>
        <p:spPr>
          <a:xfrm>
            <a:off x="6106500" y="1248450"/>
            <a:ext cx="231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MongoDB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6"/>
          <p:cNvSpPr txBox="1"/>
          <p:nvPr>
            <p:ph type="title"/>
          </p:nvPr>
        </p:nvSpPr>
        <p:spPr>
          <a:xfrm>
            <a:off x="1094225" y="2233825"/>
            <a:ext cx="6626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Equipe e cronograma</a:t>
            </a:r>
            <a:endParaRPr/>
          </a:p>
        </p:txBody>
      </p:sp>
      <p:sp>
        <p:nvSpPr>
          <p:cNvPr id="553" name="Google Shape;553;p56"/>
          <p:cNvSpPr txBox="1"/>
          <p:nvPr>
            <p:ph idx="2" type="title"/>
          </p:nvPr>
        </p:nvSpPr>
        <p:spPr>
          <a:xfrm>
            <a:off x="1094225" y="752425"/>
            <a:ext cx="13032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05</a:t>
            </a:r>
            <a:endParaRPr/>
          </a:p>
        </p:txBody>
      </p:sp>
      <p:pic>
        <p:nvPicPr>
          <p:cNvPr id="554" name="Google Shape;55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675" y="4525979"/>
            <a:ext cx="1469625" cy="5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Gráfico </a:t>
            </a:r>
            <a:r>
              <a:rPr lang="pt-BR"/>
              <a:t>Organizacional</a:t>
            </a:r>
            <a:endParaRPr/>
          </a:p>
        </p:txBody>
      </p:sp>
      <p:cxnSp>
        <p:nvCxnSpPr>
          <p:cNvPr id="560" name="Google Shape;560;p57"/>
          <p:cNvCxnSpPr>
            <a:stCxn id="561" idx="3"/>
            <a:endCxn id="562" idx="1"/>
          </p:cNvCxnSpPr>
          <p:nvPr/>
        </p:nvCxnSpPr>
        <p:spPr>
          <a:xfrm flipH="1" rot="10800000">
            <a:off x="2058722" y="2224695"/>
            <a:ext cx="889500" cy="7314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3" name="Google Shape;563;p57"/>
          <p:cNvCxnSpPr>
            <a:stCxn id="564" idx="1"/>
            <a:endCxn id="561" idx="3"/>
          </p:cNvCxnSpPr>
          <p:nvPr/>
        </p:nvCxnSpPr>
        <p:spPr>
          <a:xfrm rot="10800000">
            <a:off x="2058779" y="2955951"/>
            <a:ext cx="889500" cy="7314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5" name="Google Shape;565;p57"/>
          <p:cNvCxnSpPr>
            <a:stCxn id="564" idx="3"/>
            <a:endCxn id="566" idx="1"/>
          </p:cNvCxnSpPr>
          <p:nvPr/>
        </p:nvCxnSpPr>
        <p:spPr>
          <a:xfrm flipH="1" rot="10800000">
            <a:off x="4291679" y="3321651"/>
            <a:ext cx="889500" cy="3657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7" name="Google Shape;567;p57"/>
          <p:cNvCxnSpPr>
            <a:stCxn id="568" idx="1"/>
            <a:endCxn id="564" idx="3"/>
          </p:cNvCxnSpPr>
          <p:nvPr/>
        </p:nvCxnSpPr>
        <p:spPr>
          <a:xfrm rot="10800000">
            <a:off x="4291820" y="3687280"/>
            <a:ext cx="876600" cy="3657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9" name="Google Shape;569;p57"/>
          <p:cNvCxnSpPr>
            <a:stCxn id="562" idx="3"/>
            <a:endCxn id="570" idx="1"/>
          </p:cNvCxnSpPr>
          <p:nvPr/>
        </p:nvCxnSpPr>
        <p:spPr>
          <a:xfrm flipH="1" rot="10800000">
            <a:off x="4291679" y="1859139"/>
            <a:ext cx="876600" cy="3657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1" name="Google Shape;571;p57"/>
          <p:cNvCxnSpPr>
            <a:stCxn id="572" idx="1"/>
            <a:endCxn id="562" idx="3"/>
          </p:cNvCxnSpPr>
          <p:nvPr/>
        </p:nvCxnSpPr>
        <p:spPr>
          <a:xfrm rot="10800000">
            <a:off x="4291820" y="2224767"/>
            <a:ext cx="876600" cy="3657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3" name="Google Shape;573;p57"/>
          <p:cNvCxnSpPr>
            <a:stCxn id="574" idx="1"/>
            <a:endCxn id="568" idx="3"/>
          </p:cNvCxnSpPr>
          <p:nvPr/>
        </p:nvCxnSpPr>
        <p:spPr>
          <a:xfrm flipH="1">
            <a:off x="6344994" y="3687351"/>
            <a:ext cx="902400" cy="3657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5" name="Google Shape;575;p57"/>
          <p:cNvCxnSpPr>
            <a:stCxn id="576" idx="1"/>
            <a:endCxn id="568" idx="3"/>
          </p:cNvCxnSpPr>
          <p:nvPr/>
        </p:nvCxnSpPr>
        <p:spPr>
          <a:xfrm rot="10800000">
            <a:off x="6344994" y="4052908"/>
            <a:ext cx="902400" cy="3657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7" name="Google Shape;577;p57"/>
          <p:cNvCxnSpPr>
            <a:stCxn id="578" idx="1"/>
            <a:endCxn id="572" idx="3"/>
          </p:cNvCxnSpPr>
          <p:nvPr/>
        </p:nvCxnSpPr>
        <p:spPr>
          <a:xfrm rot="10800000">
            <a:off x="6344994" y="2590395"/>
            <a:ext cx="902400" cy="3657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9" name="Google Shape;579;p57"/>
          <p:cNvCxnSpPr>
            <a:stCxn id="580" idx="1"/>
            <a:endCxn id="572" idx="3"/>
          </p:cNvCxnSpPr>
          <p:nvPr/>
        </p:nvCxnSpPr>
        <p:spPr>
          <a:xfrm flipH="1">
            <a:off x="6344994" y="2224839"/>
            <a:ext cx="902400" cy="3657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81" name="Google Shape;581;p57"/>
          <p:cNvCxnSpPr>
            <a:stCxn id="582" idx="1"/>
            <a:endCxn id="572" idx="3"/>
          </p:cNvCxnSpPr>
          <p:nvPr/>
        </p:nvCxnSpPr>
        <p:spPr>
          <a:xfrm flipH="1">
            <a:off x="6344994" y="1493583"/>
            <a:ext cx="902400" cy="10968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61" name="Google Shape;561;p57"/>
          <p:cNvSpPr txBox="1"/>
          <p:nvPr/>
        </p:nvSpPr>
        <p:spPr>
          <a:xfrm>
            <a:off x="713222" y="2770695"/>
            <a:ext cx="1345500" cy="370800"/>
          </a:xfrm>
          <a:prstGeom prst="rect">
            <a:avLst/>
          </a:prstGeom>
          <a:solidFill>
            <a:srgbClr val="595BD1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pt-B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Kauê S.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CEO</a:t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57"/>
          <p:cNvSpPr txBox="1"/>
          <p:nvPr/>
        </p:nvSpPr>
        <p:spPr>
          <a:xfrm>
            <a:off x="2948279" y="3501951"/>
            <a:ext cx="1343400" cy="370800"/>
          </a:xfrm>
          <a:prstGeom prst="rect">
            <a:avLst/>
          </a:prstGeom>
          <a:solidFill>
            <a:srgbClr val="595BD1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pt-B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Anderson F.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Head</a:t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57"/>
          <p:cNvSpPr txBox="1"/>
          <p:nvPr/>
        </p:nvSpPr>
        <p:spPr>
          <a:xfrm>
            <a:off x="2948279" y="2039439"/>
            <a:ext cx="1343400" cy="370800"/>
          </a:xfrm>
          <a:prstGeom prst="rect">
            <a:avLst/>
          </a:prstGeom>
          <a:solidFill>
            <a:srgbClr val="595BD1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pt-B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Jhon S.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Head</a:t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57"/>
          <p:cNvSpPr txBox="1"/>
          <p:nvPr/>
        </p:nvSpPr>
        <p:spPr>
          <a:xfrm>
            <a:off x="5168420" y="1673811"/>
            <a:ext cx="1176600" cy="370800"/>
          </a:xfrm>
          <a:prstGeom prst="rect">
            <a:avLst/>
          </a:prstGeom>
          <a:solidFill>
            <a:srgbClr val="595BD1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Steven Ander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57"/>
          <p:cNvSpPr txBox="1"/>
          <p:nvPr/>
        </p:nvSpPr>
        <p:spPr>
          <a:xfrm>
            <a:off x="5168420" y="2405067"/>
            <a:ext cx="1176600" cy="370800"/>
          </a:xfrm>
          <a:prstGeom prst="rect">
            <a:avLst/>
          </a:prstGeom>
          <a:solidFill>
            <a:srgbClr val="595BD1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Sarah Williams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5181236" y="3136323"/>
            <a:ext cx="1176600" cy="370800"/>
          </a:xfrm>
          <a:prstGeom prst="rect">
            <a:avLst/>
          </a:prstGeom>
          <a:solidFill>
            <a:srgbClr val="595BD1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Richard Taylor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57"/>
          <p:cNvSpPr txBox="1"/>
          <p:nvPr/>
        </p:nvSpPr>
        <p:spPr>
          <a:xfrm>
            <a:off x="5168420" y="3867580"/>
            <a:ext cx="1176600" cy="370800"/>
          </a:xfrm>
          <a:prstGeom prst="rect">
            <a:avLst/>
          </a:prstGeom>
          <a:solidFill>
            <a:srgbClr val="595BD1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Emma Miller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57"/>
          <p:cNvSpPr txBox="1"/>
          <p:nvPr/>
        </p:nvSpPr>
        <p:spPr>
          <a:xfrm>
            <a:off x="7247394" y="2039439"/>
            <a:ext cx="1176600" cy="370800"/>
          </a:xfrm>
          <a:prstGeom prst="rect">
            <a:avLst/>
          </a:prstGeom>
          <a:solidFill>
            <a:srgbClr val="595BD1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William Young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57"/>
          <p:cNvSpPr txBox="1"/>
          <p:nvPr/>
        </p:nvSpPr>
        <p:spPr>
          <a:xfrm>
            <a:off x="7247394" y="2770695"/>
            <a:ext cx="1176600" cy="370800"/>
          </a:xfrm>
          <a:prstGeom prst="rect">
            <a:avLst/>
          </a:prstGeom>
          <a:solidFill>
            <a:srgbClr val="595BD1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James Scott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57"/>
          <p:cNvSpPr txBox="1"/>
          <p:nvPr/>
        </p:nvSpPr>
        <p:spPr>
          <a:xfrm>
            <a:off x="7247394" y="4233208"/>
            <a:ext cx="1176600" cy="370800"/>
          </a:xfrm>
          <a:prstGeom prst="rect">
            <a:avLst/>
          </a:prstGeom>
          <a:solidFill>
            <a:srgbClr val="595BD1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Michelle García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57"/>
          <p:cNvSpPr txBox="1"/>
          <p:nvPr/>
        </p:nvSpPr>
        <p:spPr>
          <a:xfrm>
            <a:off x="7247394" y="3501951"/>
            <a:ext cx="1176600" cy="370800"/>
          </a:xfrm>
          <a:prstGeom prst="rect">
            <a:avLst/>
          </a:prstGeom>
          <a:solidFill>
            <a:srgbClr val="595BD1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Brian Clark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57"/>
          <p:cNvSpPr txBox="1"/>
          <p:nvPr/>
        </p:nvSpPr>
        <p:spPr>
          <a:xfrm>
            <a:off x="7247394" y="1308183"/>
            <a:ext cx="1176600" cy="370800"/>
          </a:xfrm>
          <a:prstGeom prst="rect">
            <a:avLst/>
          </a:prstGeom>
          <a:solidFill>
            <a:srgbClr val="595BD1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Alan Turner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Cronograma</a:t>
            </a:r>
            <a:endParaRPr/>
          </a:p>
        </p:txBody>
      </p:sp>
      <p:graphicFrame>
        <p:nvGraphicFramePr>
          <p:cNvPr id="588" name="Google Shape;588;p58"/>
          <p:cNvGraphicFramePr/>
          <p:nvPr/>
        </p:nvGraphicFramePr>
        <p:xfrm>
          <a:off x="726875" y="122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{4626D511-DC65-439A-8BDF-AA78A037EE14}</a:tableStyleId>
              </a:tblPr>
              <a:tblGrid>
                <a:gridCol w="1281750"/>
                <a:gridCol w="2288600"/>
                <a:gridCol w="344475"/>
                <a:gridCol w="344475"/>
                <a:gridCol w="344475"/>
                <a:gridCol w="344475"/>
                <a:gridCol w="344475"/>
                <a:gridCol w="344475"/>
                <a:gridCol w="344475"/>
                <a:gridCol w="344475"/>
                <a:gridCol w="344475"/>
                <a:gridCol w="344475"/>
                <a:gridCol w="344475"/>
                <a:gridCol w="344475"/>
              </a:tblGrid>
              <a:tr h="441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Iniciativa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B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Objetivo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B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Jan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B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Feb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B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Mar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B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Apr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B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May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B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Jun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B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Jul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B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Aug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B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Sep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B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Oct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B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Nov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B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Dec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BD1">
                        <a:alpha val="20000"/>
                      </a:srgbClr>
                    </a:solidFill>
                  </a:tcPr>
                </a:tc>
              </a:tr>
              <a:tr h="45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Entendimento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Analisar e compreender as necessidades do público</a:t>
                      </a: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-alvo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Realizar pesquisa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Pesquise produtos existentes no setor e analise o quão bem-sucedidos eles são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brainstorming de ideias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Gere ideias com base no feedback do usuário e nas descobertas da pesquisa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Desenvolver um protótipo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Crie uma versão básica do produto para mostrar aos investidores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Teste de usabilidade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Submeta o protótipo a rigorosos processos de teste para garantir que ele atenda aos requisitos do usuário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Analisar feedback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Entenda a opinião dos usuários que experimentaram seu produto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9"/>
          <p:cNvSpPr txBox="1"/>
          <p:nvPr>
            <p:ph type="title"/>
          </p:nvPr>
        </p:nvSpPr>
        <p:spPr>
          <a:xfrm>
            <a:off x="4175300" y="2562800"/>
            <a:ext cx="4247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594" name="Google Shape;594;p59"/>
          <p:cNvSpPr txBox="1"/>
          <p:nvPr>
            <p:ph idx="1" type="subTitle"/>
          </p:nvPr>
        </p:nvSpPr>
        <p:spPr>
          <a:xfrm>
            <a:off x="4268600" y="3469100"/>
            <a:ext cx="35442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pt-BR"/>
              <a:t>Você tem alguma pergunta?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pt-BR"/>
              <a:t>kaue@smartify.com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+55 1190000-0000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smartify.com</a:t>
            </a:r>
            <a:endParaRPr/>
          </a:p>
        </p:txBody>
      </p:sp>
      <p:sp>
        <p:nvSpPr>
          <p:cNvPr id="595" name="Google Shape;595;p59"/>
          <p:cNvSpPr txBox="1"/>
          <p:nvPr/>
        </p:nvSpPr>
        <p:spPr>
          <a:xfrm>
            <a:off x="1018025" y="1464126"/>
            <a:ext cx="2674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6" name="Google Shape;596;p59"/>
          <p:cNvCxnSpPr/>
          <p:nvPr/>
        </p:nvCxnSpPr>
        <p:spPr>
          <a:xfrm rot="10800000">
            <a:off x="713225" y="539600"/>
            <a:ext cx="0" cy="121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97" name="Google Shape;597;p59"/>
          <p:cNvPicPr preferRelativeResize="0"/>
          <p:nvPr/>
        </p:nvPicPr>
        <p:blipFill rotWithShape="1">
          <a:blip r:embed="rId3">
            <a:alphaModFix/>
          </a:blip>
          <a:srcRect b="0" l="18135" r="28664" t="0"/>
          <a:stretch/>
        </p:blipFill>
        <p:spPr>
          <a:xfrm>
            <a:off x="7341574" y="0"/>
            <a:ext cx="1111350" cy="2089049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8220000" dist="133350">
              <a:schemeClr val="accent3"/>
            </a:outerShdw>
          </a:effectLst>
        </p:spPr>
      </p:pic>
      <p:pic>
        <p:nvPicPr>
          <p:cNvPr id="598" name="Google Shape;598;p59"/>
          <p:cNvPicPr preferRelativeResize="0"/>
          <p:nvPr/>
        </p:nvPicPr>
        <p:blipFill rotWithShape="1">
          <a:blip r:embed="rId4">
            <a:alphaModFix/>
          </a:blip>
          <a:srcRect b="19000" l="0" r="0" t="36357"/>
          <a:stretch/>
        </p:blipFill>
        <p:spPr>
          <a:xfrm>
            <a:off x="0" y="3621500"/>
            <a:ext cx="2445125" cy="54375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2460000" dist="133350">
              <a:schemeClr val="accent3"/>
            </a:outerShdw>
          </a:effectLst>
        </p:spPr>
      </p:pic>
      <p:pic>
        <p:nvPicPr>
          <p:cNvPr id="599" name="Google Shape;599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675" y="4525979"/>
            <a:ext cx="1469625" cy="5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59"/>
          <p:cNvSpPr/>
          <p:nvPr/>
        </p:nvSpPr>
        <p:spPr>
          <a:xfrm>
            <a:off x="3692849" y="4118602"/>
            <a:ext cx="407383" cy="407383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1" name="Google Shape;601;p59"/>
          <p:cNvGrpSpPr/>
          <p:nvPr/>
        </p:nvGrpSpPr>
        <p:grpSpPr>
          <a:xfrm>
            <a:off x="3692826" y="3479801"/>
            <a:ext cx="407432" cy="407391"/>
            <a:chOff x="812101" y="2571761"/>
            <a:chExt cx="417066" cy="417024"/>
          </a:xfrm>
        </p:grpSpPr>
        <p:sp>
          <p:nvSpPr>
            <p:cNvPr id="602" name="Google Shape;602;p59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9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9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9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6" name="Google Shape;606;p59"/>
          <p:cNvGrpSpPr/>
          <p:nvPr/>
        </p:nvGrpSpPr>
        <p:grpSpPr>
          <a:xfrm>
            <a:off x="3692844" y="2841013"/>
            <a:ext cx="407391" cy="407391"/>
            <a:chOff x="1323129" y="2571761"/>
            <a:chExt cx="417024" cy="417024"/>
          </a:xfrm>
        </p:grpSpPr>
        <p:sp>
          <p:nvSpPr>
            <p:cNvPr id="607" name="Google Shape;607;p59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9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9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9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1" name="Google Shape;611;p59"/>
          <p:cNvSpPr txBox="1"/>
          <p:nvPr/>
        </p:nvSpPr>
        <p:spPr>
          <a:xfrm>
            <a:off x="1018025" y="1580400"/>
            <a:ext cx="30699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Logo feita em https://www.design.com/ sem licença, uso apenas no educacional.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ChatGPT, que me ajudou a montar alguns textos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Índice</a:t>
            </a:r>
            <a:endParaRPr/>
          </a:p>
        </p:txBody>
      </p:sp>
      <p:sp>
        <p:nvSpPr>
          <p:cNvPr id="331" name="Google Shape;331;p43"/>
          <p:cNvSpPr txBox="1"/>
          <p:nvPr>
            <p:ph idx="2" type="title"/>
          </p:nvPr>
        </p:nvSpPr>
        <p:spPr>
          <a:xfrm>
            <a:off x="796200" y="1584373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332" name="Google Shape;332;p43"/>
          <p:cNvSpPr txBox="1"/>
          <p:nvPr>
            <p:ph idx="3" type="title"/>
          </p:nvPr>
        </p:nvSpPr>
        <p:spPr>
          <a:xfrm>
            <a:off x="796200" y="3094002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333" name="Google Shape;333;p43"/>
          <p:cNvSpPr txBox="1"/>
          <p:nvPr>
            <p:ph idx="4" type="title"/>
          </p:nvPr>
        </p:nvSpPr>
        <p:spPr>
          <a:xfrm>
            <a:off x="3439738" y="1584373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334" name="Google Shape;334;p43"/>
          <p:cNvSpPr txBox="1"/>
          <p:nvPr>
            <p:ph idx="5" type="title"/>
          </p:nvPr>
        </p:nvSpPr>
        <p:spPr>
          <a:xfrm>
            <a:off x="3439738" y="3094002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05</a:t>
            </a:r>
            <a:endParaRPr/>
          </a:p>
        </p:txBody>
      </p:sp>
      <p:sp>
        <p:nvSpPr>
          <p:cNvPr id="335" name="Google Shape;335;p43"/>
          <p:cNvSpPr txBox="1"/>
          <p:nvPr>
            <p:ph idx="6" type="title"/>
          </p:nvPr>
        </p:nvSpPr>
        <p:spPr>
          <a:xfrm>
            <a:off x="6083275" y="1584373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336" name="Google Shape;336;p43"/>
          <p:cNvSpPr txBox="1"/>
          <p:nvPr>
            <p:ph idx="1" type="subTitle"/>
          </p:nvPr>
        </p:nvSpPr>
        <p:spPr>
          <a:xfrm>
            <a:off x="796200" y="2064875"/>
            <a:ext cx="2347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337" name="Google Shape;337;p43"/>
          <p:cNvSpPr txBox="1"/>
          <p:nvPr>
            <p:ph idx="8" type="subTitle"/>
          </p:nvPr>
        </p:nvSpPr>
        <p:spPr>
          <a:xfrm>
            <a:off x="3439738" y="2064875"/>
            <a:ext cx="2347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Problema e solução</a:t>
            </a:r>
            <a:endParaRPr/>
          </a:p>
        </p:txBody>
      </p:sp>
      <p:sp>
        <p:nvSpPr>
          <p:cNvPr id="338" name="Google Shape;338;p43"/>
          <p:cNvSpPr txBox="1"/>
          <p:nvPr>
            <p:ph idx="9" type="subTitle"/>
          </p:nvPr>
        </p:nvSpPr>
        <p:spPr>
          <a:xfrm>
            <a:off x="6083275" y="2064875"/>
            <a:ext cx="2795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Oportunidade de mercado</a:t>
            </a:r>
            <a:endParaRPr/>
          </a:p>
        </p:txBody>
      </p:sp>
      <p:sp>
        <p:nvSpPr>
          <p:cNvPr id="339" name="Google Shape;339;p43"/>
          <p:cNvSpPr txBox="1"/>
          <p:nvPr>
            <p:ph idx="13" type="subTitle"/>
          </p:nvPr>
        </p:nvSpPr>
        <p:spPr>
          <a:xfrm>
            <a:off x="796200" y="3574550"/>
            <a:ext cx="2347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Demonstração do produto</a:t>
            </a:r>
            <a:endParaRPr/>
          </a:p>
        </p:txBody>
      </p:sp>
      <p:sp>
        <p:nvSpPr>
          <p:cNvPr id="340" name="Google Shape;340;p43"/>
          <p:cNvSpPr txBox="1"/>
          <p:nvPr>
            <p:ph idx="14" type="subTitle"/>
          </p:nvPr>
        </p:nvSpPr>
        <p:spPr>
          <a:xfrm>
            <a:off x="3439738" y="3574550"/>
            <a:ext cx="2347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Equipe e cronograma</a:t>
            </a:r>
            <a:endParaRPr/>
          </a:p>
        </p:txBody>
      </p:sp>
      <p:cxnSp>
        <p:nvCxnSpPr>
          <p:cNvPr id="341" name="Google Shape;341;p43"/>
          <p:cNvCxnSpPr/>
          <p:nvPr/>
        </p:nvCxnSpPr>
        <p:spPr>
          <a:xfrm rot="10800000">
            <a:off x="720000" y="1542875"/>
            <a:ext cx="0" cy="96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43"/>
          <p:cNvCxnSpPr/>
          <p:nvPr/>
        </p:nvCxnSpPr>
        <p:spPr>
          <a:xfrm rot="10800000">
            <a:off x="720000" y="3158863"/>
            <a:ext cx="0" cy="96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43"/>
          <p:cNvCxnSpPr/>
          <p:nvPr/>
        </p:nvCxnSpPr>
        <p:spPr>
          <a:xfrm rot="10800000">
            <a:off x="3363538" y="1542875"/>
            <a:ext cx="0" cy="96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43"/>
          <p:cNvCxnSpPr/>
          <p:nvPr/>
        </p:nvCxnSpPr>
        <p:spPr>
          <a:xfrm rot="10800000">
            <a:off x="3363538" y="3158863"/>
            <a:ext cx="0" cy="96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43"/>
          <p:cNvCxnSpPr/>
          <p:nvPr/>
        </p:nvCxnSpPr>
        <p:spPr>
          <a:xfrm rot="10800000">
            <a:off x="6007075" y="1542875"/>
            <a:ext cx="0" cy="96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43"/>
          <p:cNvCxnSpPr/>
          <p:nvPr/>
        </p:nvCxnSpPr>
        <p:spPr>
          <a:xfrm rot="10800000">
            <a:off x="6007075" y="3158875"/>
            <a:ext cx="0" cy="96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/>
          <p:nvPr>
            <p:ph type="title"/>
          </p:nvPr>
        </p:nvSpPr>
        <p:spPr>
          <a:xfrm>
            <a:off x="1094225" y="2233825"/>
            <a:ext cx="4983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352" name="Google Shape;352;p44"/>
          <p:cNvSpPr txBox="1"/>
          <p:nvPr>
            <p:ph idx="2" type="title"/>
          </p:nvPr>
        </p:nvSpPr>
        <p:spPr>
          <a:xfrm>
            <a:off x="1094225" y="752425"/>
            <a:ext cx="11940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01</a:t>
            </a:r>
            <a:endParaRPr/>
          </a:p>
        </p:txBody>
      </p:sp>
      <p:pic>
        <p:nvPicPr>
          <p:cNvPr id="353" name="Google Shape;3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675" y="4525979"/>
            <a:ext cx="1469625" cy="5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idx="4" type="subTitle"/>
          </p:nvPr>
        </p:nvSpPr>
        <p:spPr>
          <a:xfrm>
            <a:off x="2190525" y="2983175"/>
            <a:ext cx="6081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Nossa Ideia</a:t>
            </a:r>
            <a:endParaRPr/>
          </a:p>
        </p:txBody>
      </p:sp>
      <p:sp>
        <p:nvSpPr>
          <p:cNvPr id="359" name="Google Shape;359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Quem somos</a:t>
            </a:r>
            <a:endParaRPr/>
          </a:p>
        </p:txBody>
      </p:sp>
      <p:sp>
        <p:nvSpPr>
          <p:cNvPr id="360" name="Google Shape;360;p45"/>
          <p:cNvSpPr txBox="1"/>
          <p:nvPr>
            <p:ph idx="1" type="subTitle"/>
          </p:nvPr>
        </p:nvSpPr>
        <p:spPr>
          <a:xfrm>
            <a:off x="2190525" y="3358475"/>
            <a:ext cx="60813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A</a:t>
            </a:r>
            <a:r>
              <a:rPr lang="pt-BR"/>
              <a:t>creditamos que todos têm o potencial para alcançar grandes feitos. Nossa ideia central é simples: empoderar indivíduos e organizações a transformar sonhos em realidade por meio de metas bem estruturadas e alcançáveis. Utilizando o nosso sistema para otimizar e criar as metas com a maior facilidade do mercado</a:t>
            </a:r>
            <a:endParaRPr/>
          </a:p>
        </p:txBody>
      </p:sp>
      <p:sp>
        <p:nvSpPr>
          <p:cNvPr id="361" name="Google Shape;361;p45"/>
          <p:cNvSpPr txBox="1"/>
          <p:nvPr>
            <p:ph idx="2" type="subTitle"/>
          </p:nvPr>
        </p:nvSpPr>
        <p:spPr>
          <a:xfrm>
            <a:off x="2190525" y="1881775"/>
            <a:ext cx="60813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Na Smartify, nossa missão é transformar sonhos em realidades tangíveis. Utilizando a metodologia SMART, ajudamos indivíduos e organizações a definir e alcançar metas com clareza e eficácia.</a:t>
            </a:r>
            <a:endParaRPr/>
          </a:p>
        </p:txBody>
      </p:sp>
      <p:sp>
        <p:nvSpPr>
          <p:cNvPr id="362" name="Google Shape;362;p45"/>
          <p:cNvSpPr txBox="1"/>
          <p:nvPr>
            <p:ph idx="3" type="subTitle"/>
          </p:nvPr>
        </p:nvSpPr>
        <p:spPr>
          <a:xfrm>
            <a:off x="2190525" y="1506475"/>
            <a:ext cx="6081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Nossa Empresa</a:t>
            </a:r>
            <a:endParaRPr/>
          </a:p>
        </p:txBody>
      </p:sp>
      <p:cxnSp>
        <p:nvCxnSpPr>
          <p:cNvPr id="363" name="Google Shape;363;p45"/>
          <p:cNvCxnSpPr/>
          <p:nvPr/>
        </p:nvCxnSpPr>
        <p:spPr>
          <a:xfrm>
            <a:off x="1730364" y="1544575"/>
            <a:ext cx="0" cy="106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45"/>
          <p:cNvCxnSpPr/>
          <p:nvPr/>
        </p:nvCxnSpPr>
        <p:spPr>
          <a:xfrm>
            <a:off x="1730364" y="3021275"/>
            <a:ext cx="0" cy="106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5" name="Google Shape;365;p45"/>
          <p:cNvGrpSpPr/>
          <p:nvPr/>
        </p:nvGrpSpPr>
        <p:grpSpPr>
          <a:xfrm>
            <a:off x="863016" y="3340497"/>
            <a:ext cx="421914" cy="423864"/>
            <a:chOff x="-1333975" y="2365850"/>
            <a:chExt cx="292225" cy="293575"/>
          </a:xfrm>
        </p:grpSpPr>
        <p:sp>
          <p:nvSpPr>
            <p:cNvPr id="366" name="Google Shape;366;p45"/>
            <p:cNvSpPr/>
            <p:nvPr/>
          </p:nvSpPr>
          <p:spPr>
            <a:xfrm>
              <a:off x="-1285150" y="2365850"/>
              <a:ext cx="191225" cy="293575"/>
            </a:xfrm>
            <a:custGeom>
              <a:rect b="b" l="l" r="r" t="t"/>
              <a:pathLst>
                <a:path extrusionOk="0" h="11743" w="7649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5"/>
            <p:cNvSpPr/>
            <p:nvPr/>
          </p:nvSpPr>
          <p:spPr>
            <a:xfrm>
              <a:off x="-107642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5"/>
            <p:cNvSpPr/>
            <p:nvPr/>
          </p:nvSpPr>
          <p:spPr>
            <a:xfrm>
              <a:off x="-133397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5"/>
            <p:cNvSpPr/>
            <p:nvPr/>
          </p:nvSpPr>
          <p:spPr>
            <a:xfrm>
              <a:off x="-1093750" y="2383050"/>
              <a:ext cx="35450" cy="26575"/>
            </a:xfrm>
            <a:custGeom>
              <a:rect b="b" l="l" r="r" t="t"/>
              <a:pathLst>
                <a:path extrusionOk="0" h="1063" w="1418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5"/>
            <p:cNvSpPr/>
            <p:nvPr/>
          </p:nvSpPr>
          <p:spPr>
            <a:xfrm>
              <a:off x="-1317450" y="2512575"/>
              <a:ext cx="35475" cy="26225"/>
            </a:xfrm>
            <a:custGeom>
              <a:rect b="b" l="l" r="r" t="t"/>
              <a:pathLst>
                <a:path extrusionOk="0" h="1049" w="1419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5"/>
            <p:cNvSpPr/>
            <p:nvPr/>
          </p:nvSpPr>
          <p:spPr>
            <a:xfrm>
              <a:off x="-1092975" y="2512575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5"/>
            <p:cNvSpPr/>
            <p:nvPr/>
          </p:nvSpPr>
          <p:spPr>
            <a:xfrm>
              <a:off x="-1316650" y="2383750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5"/>
            <p:cNvSpPr/>
            <p:nvPr/>
          </p:nvSpPr>
          <p:spPr>
            <a:xfrm>
              <a:off x="-1239475" y="2401575"/>
              <a:ext cx="102425" cy="153100"/>
            </a:xfrm>
            <a:custGeom>
              <a:rect b="b" l="l" r="r" t="t"/>
              <a:pathLst>
                <a:path extrusionOk="0" h="6124" w="4097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45"/>
          <p:cNvGrpSpPr/>
          <p:nvPr/>
        </p:nvGrpSpPr>
        <p:grpSpPr>
          <a:xfrm>
            <a:off x="860701" y="1870414"/>
            <a:ext cx="409531" cy="410617"/>
            <a:chOff x="6679825" y="2693700"/>
            <a:chExt cx="257875" cy="258575"/>
          </a:xfrm>
        </p:grpSpPr>
        <p:sp>
          <p:nvSpPr>
            <p:cNvPr id="375" name="Google Shape;375;p45"/>
            <p:cNvSpPr/>
            <p:nvPr/>
          </p:nvSpPr>
          <p:spPr>
            <a:xfrm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5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"/>
          <p:cNvSpPr txBox="1"/>
          <p:nvPr>
            <p:ph type="title"/>
          </p:nvPr>
        </p:nvSpPr>
        <p:spPr>
          <a:xfrm>
            <a:off x="713225" y="1150775"/>
            <a:ext cx="414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O que é SMART?</a:t>
            </a:r>
            <a:endParaRPr/>
          </a:p>
        </p:txBody>
      </p:sp>
      <p:sp>
        <p:nvSpPr>
          <p:cNvPr id="382" name="Google Shape;382;p46"/>
          <p:cNvSpPr txBox="1"/>
          <p:nvPr>
            <p:ph idx="1" type="subTitle"/>
          </p:nvPr>
        </p:nvSpPr>
        <p:spPr>
          <a:xfrm>
            <a:off x="713225" y="1789825"/>
            <a:ext cx="41457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A metodologia SMART é uma técnica amplamente utilizada para definir e gerenciar objetivos de forma clara e eficaz. Ela ajuda a transformar ideias vagas em metas concretas e alcançáveis.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S - Específico: O objetivo deve ser claro e detalhado.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M - Mensurável: Deve ser possível quantificar o progresso e o sucesso.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A - Alcançável: O objetivo deve ser realista e viável.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R - Relevante: Deve ser significativo e alinhado com outras metas.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T - Temporal: Deve ter um prazo definido para a conclusão.</a:t>
            </a:r>
            <a:endParaRPr/>
          </a:p>
        </p:txBody>
      </p:sp>
      <p:pic>
        <p:nvPicPr>
          <p:cNvPr id="383" name="Google Shape;383;p46"/>
          <p:cNvPicPr preferRelativeResize="0"/>
          <p:nvPr/>
        </p:nvPicPr>
        <p:blipFill rotWithShape="1">
          <a:blip r:embed="rId3">
            <a:alphaModFix/>
          </a:blip>
          <a:srcRect b="16673" l="31313" r="19628" t="0"/>
          <a:stretch/>
        </p:blipFill>
        <p:spPr>
          <a:xfrm>
            <a:off x="5643775" y="1294675"/>
            <a:ext cx="2787000" cy="315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/>
          <p:nvPr>
            <p:ph type="title"/>
          </p:nvPr>
        </p:nvSpPr>
        <p:spPr>
          <a:xfrm>
            <a:off x="1094225" y="2233825"/>
            <a:ext cx="6626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Problema e solução</a:t>
            </a:r>
            <a:endParaRPr/>
          </a:p>
        </p:txBody>
      </p:sp>
      <p:sp>
        <p:nvSpPr>
          <p:cNvPr id="389" name="Google Shape;389;p47"/>
          <p:cNvSpPr txBox="1"/>
          <p:nvPr>
            <p:ph idx="2" type="title"/>
          </p:nvPr>
        </p:nvSpPr>
        <p:spPr>
          <a:xfrm>
            <a:off x="1094225" y="752425"/>
            <a:ext cx="13032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02</a:t>
            </a:r>
            <a:endParaRPr/>
          </a:p>
        </p:txBody>
      </p:sp>
      <p:pic>
        <p:nvPicPr>
          <p:cNvPr id="390" name="Google Shape;3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675" y="4525979"/>
            <a:ext cx="1469625" cy="5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>
            <p:ph idx="6" type="subTitle"/>
          </p:nvPr>
        </p:nvSpPr>
        <p:spPr>
          <a:xfrm>
            <a:off x="1398225" y="3121425"/>
            <a:ext cx="2736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Flexibilidade</a:t>
            </a:r>
            <a:endParaRPr/>
          </a:p>
        </p:txBody>
      </p:sp>
      <p:sp>
        <p:nvSpPr>
          <p:cNvPr id="396" name="Google Shape;396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Problemas do mercado</a:t>
            </a:r>
            <a:endParaRPr/>
          </a:p>
        </p:txBody>
      </p:sp>
      <p:sp>
        <p:nvSpPr>
          <p:cNvPr id="397" name="Google Shape;397;p48"/>
          <p:cNvSpPr txBox="1"/>
          <p:nvPr>
            <p:ph idx="1" type="subTitle"/>
          </p:nvPr>
        </p:nvSpPr>
        <p:spPr>
          <a:xfrm>
            <a:off x="1474424" y="1748900"/>
            <a:ext cx="27360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A necessidade de desenvolver sistemas distintos para diferentes equipes resulta em custos elevados de desenvolvimento e manutenção.</a:t>
            </a:r>
            <a:endParaRPr/>
          </a:p>
        </p:txBody>
      </p:sp>
      <p:sp>
        <p:nvSpPr>
          <p:cNvPr id="398" name="Google Shape;398;p48"/>
          <p:cNvSpPr txBox="1"/>
          <p:nvPr>
            <p:ph idx="2" type="subTitle"/>
          </p:nvPr>
        </p:nvSpPr>
        <p:spPr>
          <a:xfrm>
            <a:off x="5134545" y="1748900"/>
            <a:ext cx="27360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Com uma grande equipe e setores diversos, os sistemas podem sofrer </a:t>
            </a:r>
            <a:r>
              <a:rPr lang="pt-BR"/>
              <a:t>lentidão</a:t>
            </a:r>
            <a:r>
              <a:rPr lang="pt-BR"/>
              <a:t> e diminuição da capacidade de processamento, levando a travamentos.</a:t>
            </a:r>
            <a:endParaRPr/>
          </a:p>
        </p:txBody>
      </p:sp>
      <p:sp>
        <p:nvSpPr>
          <p:cNvPr id="399" name="Google Shape;399;p48"/>
          <p:cNvSpPr txBox="1"/>
          <p:nvPr>
            <p:ph idx="3" type="subTitle"/>
          </p:nvPr>
        </p:nvSpPr>
        <p:spPr>
          <a:xfrm>
            <a:off x="1398224" y="3412900"/>
            <a:ext cx="27360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Sistemas construídos em um único local não oferecem a possibilidade de acesso a partir de outras plataformas ou sistemas.</a:t>
            </a:r>
            <a:endParaRPr/>
          </a:p>
        </p:txBody>
      </p:sp>
      <p:sp>
        <p:nvSpPr>
          <p:cNvPr id="400" name="Google Shape;400;p48"/>
          <p:cNvSpPr txBox="1"/>
          <p:nvPr>
            <p:ph idx="4" type="subTitle"/>
          </p:nvPr>
        </p:nvSpPr>
        <p:spPr>
          <a:xfrm>
            <a:off x="5134550" y="3412900"/>
            <a:ext cx="33579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A perda ou compartilhamento inadequado de credenciais por funcionários pode levar a invasões na empresa, especialmente quando os sistemas estão integrados e centralizados.</a:t>
            </a:r>
            <a:endParaRPr/>
          </a:p>
        </p:txBody>
      </p:sp>
      <p:sp>
        <p:nvSpPr>
          <p:cNvPr id="401" name="Google Shape;401;p48"/>
          <p:cNvSpPr txBox="1"/>
          <p:nvPr>
            <p:ph idx="5" type="subTitle"/>
          </p:nvPr>
        </p:nvSpPr>
        <p:spPr>
          <a:xfrm>
            <a:off x="1474425" y="1457450"/>
            <a:ext cx="2736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Custo</a:t>
            </a:r>
            <a:endParaRPr/>
          </a:p>
        </p:txBody>
      </p:sp>
      <p:sp>
        <p:nvSpPr>
          <p:cNvPr id="402" name="Google Shape;402;p48"/>
          <p:cNvSpPr txBox="1"/>
          <p:nvPr>
            <p:ph idx="7" type="subTitle"/>
          </p:nvPr>
        </p:nvSpPr>
        <p:spPr>
          <a:xfrm>
            <a:off x="5134514" y="1457450"/>
            <a:ext cx="2736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Desempenho</a:t>
            </a:r>
            <a:endParaRPr/>
          </a:p>
        </p:txBody>
      </p:sp>
      <p:sp>
        <p:nvSpPr>
          <p:cNvPr id="403" name="Google Shape;403;p48"/>
          <p:cNvSpPr txBox="1"/>
          <p:nvPr>
            <p:ph idx="8" type="subTitle"/>
          </p:nvPr>
        </p:nvSpPr>
        <p:spPr>
          <a:xfrm>
            <a:off x="5134514" y="3121425"/>
            <a:ext cx="2736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Segurança</a:t>
            </a:r>
            <a:endParaRPr/>
          </a:p>
        </p:txBody>
      </p:sp>
      <p:cxnSp>
        <p:nvCxnSpPr>
          <p:cNvPr id="404" name="Google Shape;404;p48"/>
          <p:cNvCxnSpPr/>
          <p:nvPr/>
        </p:nvCxnSpPr>
        <p:spPr>
          <a:xfrm>
            <a:off x="1169625" y="1457450"/>
            <a:ext cx="0" cy="133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48"/>
          <p:cNvCxnSpPr/>
          <p:nvPr/>
        </p:nvCxnSpPr>
        <p:spPr>
          <a:xfrm>
            <a:off x="1169625" y="3121300"/>
            <a:ext cx="0" cy="133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48"/>
          <p:cNvCxnSpPr/>
          <p:nvPr/>
        </p:nvCxnSpPr>
        <p:spPr>
          <a:xfrm>
            <a:off x="4905951" y="1457450"/>
            <a:ext cx="0" cy="133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48"/>
          <p:cNvCxnSpPr/>
          <p:nvPr/>
        </p:nvCxnSpPr>
        <p:spPr>
          <a:xfrm>
            <a:off x="4905951" y="3121300"/>
            <a:ext cx="0" cy="133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8" name="Google Shape;408;p48"/>
          <p:cNvGrpSpPr/>
          <p:nvPr/>
        </p:nvGrpSpPr>
        <p:grpSpPr>
          <a:xfrm>
            <a:off x="576977" y="1523679"/>
            <a:ext cx="351315" cy="348542"/>
            <a:chOff x="2508825" y="2318350"/>
            <a:chExt cx="297750" cy="295400"/>
          </a:xfrm>
        </p:grpSpPr>
        <p:sp>
          <p:nvSpPr>
            <p:cNvPr id="409" name="Google Shape;409;p48"/>
            <p:cNvSpPr/>
            <p:nvPr/>
          </p:nvSpPr>
          <p:spPr>
            <a:xfrm>
              <a:off x="2508825" y="2318350"/>
              <a:ext cx="297750" cy="295400"/>
            </a:xfrm>
            <a:custGeom>
              <a:rect b="b" l="l" r="r" t="t"/>
              <a:pathLst>
                <a:path extrusionOk="0" h="11816" w="1191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8"/>
            <p:cNvSpPr/>
            <p:nvPr/>
          </p:nvSpPr>
          <p:spPr>
            <a:xfrm>
              <a:off x="2629350" y="2353025"/>
              <a:ext cx="54350" cy="121300"/>
            </a:xfrm>
            <a:custGeom>
              <a:rect b="b" l="l" r="r" t="t"/>
              <a:pathLst>
                <a:path extrusionOk="0" h="4852" w="2174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" name="Google Shape;411;p48"/>
          <p:cNvGrpSpPr/>
          <p:nvPr/>
        </p:nvGrpSpPr>
        <p:grpSpPr>
          <a:xfrm>
            <a:off x="4334202" y="3150131"/>
            <a:ext cx="309517" cy="348070"/>
            <a:chOff x="2523000" y="1954875"/>
            <a:chExt cx="262325" cy="295000"/>
          </a:xfrm>
        </p:grpSpPr>
        <p:sp>
          <p:nvSpPr>
            <p:cNvPr id="412" name="Google Shape;412;p48"/>
            <p:cNvSpPr/>
            <p:nvPr/>
          </p:nvSpPr>
          <p:spPr>
            <a:xfrm>
              <a:off x="2523000" y="1954875"/>
              <a:ext cx="262325" cy="295000"/>
            </a:xfrm>
            <a:custGeom>
              <a:rect b="b" l="l" r="r" t="t"/>
              <a:pathLst>
                <a:path extrusionOk="0" h="11800" w="10493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8"/>
            <p:cNvSpPr/>
            <p:nvPr/>
          </p:nvSpPr>
          <p:spPr>
            <a:xfrm>
              <a:off x="2595475" y="2024575"/>
              <a:ext cx="122100" cy="138650"/>
            </a:xfrm>
            <a:custGeom>
              <a:rect b="b" l="l" r="r" t="t"/>
              <a:pathLst>
                <a:path extrusionOk="0" h="5546" w="4884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p48"/>
          <p:cNvSpPr/>
          <p:nvPr/>
        </p:nvSpPr>
        <p:spPr>
          <a:xfrm>
            <a:off x="4306340" y="1470379"/>
            <a:ext cx="351286" cy="349457"/>
          </a:xfrm>
          <a:custGeom>
            <a:rect b="b" l="l" r="r" t="t"/>
            <a:pathLst>
              <a:path extrusionOk="0" h="11847" w="11909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8"/>
          <p:cNvSpPr/>
          <p:nvPr/>
        </p:nvSpPr>
        <p:spPr>
          <a:xfrm>
            <a:off x="578359" y="3136207"/>
            <a:ext cx="348542" cy="345740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Smartify</a:t>
            </a:r>
            <a:endParaRPr/>
          </a:p>
        </p:txBody>
      </p:sp>
      <p:sp>
        <p:nvSpPr>
          <p:cNvPr id="421" name="Google Shape;421;p49"/>
          <p:cNvSpPr txBox="1"/>
          <p:nvPr/>
        </p:nvSpPr>
        <p:spPr>
          <a:xfrm>
            <a:off x="711248" y="1465836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Flexibilidade</a:t>
            </a:r>
            <a:endParaRPr b="1" i="0" sz="18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2" name="Google Shape;422;p49"/>
          <p:cNvSpPr txBox="1"/>
          <p:nvPr/>
        </p:nvSpPr>
        <p:spPr>
          <a:xfrm>
            <a:off x="711248" y="2524636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Segurança</a:t>
            </a:r>
            <a:endParaRPr b="1" i="0" sz="18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3" name="Google Shape;423;p49"/>
          <p:cNvSpPr txBox="1"/>
          <p:nvPr/>
        </p:nvSpPr>
        <p:spPr>
          <a:xfrm>
            <a:off x="711248" y="3583436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Desempenho</a:t>
            </a:r>
            <a:endParaRPr b="1" i="0" sz="18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4" name="Google Shape;424;p49"/>
          <p:cNvSpPr txBox="1"/>
          <p:nvPr/>
        </p:nvSpPr>
        <p:spPr>
          <a:xfrm>
            <a:off x="6675652" y="1465838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Custo</a:t>
            </a:r>
            <a:endParaRPr b="1" i="0" sz="18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5" name="Google Shape;425;p49"/>
          <p:cNvSpPr txBox="1"/>
          <p:nvPr/>
        </p:nvSpPr>
        <p:spPr>
          <a:xfrm>
            <a:off x="6675652" y="2524636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Manutenção</a:t>
            </a:r>
            <a:endParaRPr b="1" i="0" sz="18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6" name="Google Shape;426;p49"/>
          <p:cNvSpPr txBox="1"/>
          <p:nvPr/>
        </p:nvSpPr>
        <p:spPr>
          <a:xfrm>
            <a:off x="6675652" y="3583436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Dados</a:t>
            </a:r>
            <a:endParaRPr b="1" i="0" sz="18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7" name="Google Shape;427;p49"/>
          <p:cNvSpPr txBox="1"/>
          <p:nvPr/>
        </p:nvSpPr>
        <p:spPr>
          <a:xfrm>
            <a:off x="711248" y="1732988"/>
            <a:ext cx="1757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APIs disponíveis</a:t>
            </a: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</a:t>
            </a: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integração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49"/>
          <p:cNvSpPr txBox="1"/>
          <p:nvPr/>
        </p:nvSpPr>
        <p:spPr>
          <a:xfrm>
            <a:off x="711248" y="2791826"/>
            <a:ext cx="1757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Sem integração direta com o sistema principal da empresa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49"/>
          <p:cNvSpPr txBox="1"/>
          <p:nvPr/>
        </p:nvSpPr>
        <p:spPr>
          <a:xfrm>
            <a:off x="711248" y="3850663"/>
            <a:ext cx="1757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Sistema separado e com seu próprio servidor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49"/>
          <p:cNvSpPr txBox="1"/>
          <p:nvPr/>
        </p:nvSpPr>
        <p:spPr>
          <a:xfrm>
            <a:off x="6675652" y="1732989"/>
            <a:ext cx="1757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menor custo do mercado pela sua estrutura bem pensada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49"/>
          <p:cNvSpPr txBox="1"/>
          <p:nvPr/>
        </p:nvSpPr>
        <p:spPr>
          <a:xfrm>
            <a:off x="6675652" y="2791826"/>
            <a:ext cx="1757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Sem necessidade de manutenções e custos com equipes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49"/>
          <p:cNvSpPr txBox="1"/>
          <p:nvPr/>
        </p:nvSpPr>
        <p:spPr>
          <a:xfrm>
            <a:off x="6675652" y="3850663"/>
            <a:ext cx="1757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Dados validados e com banco bem estruturado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3" name="Google Shape;4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534" y="1972888"/>
            <a:ext cx="1578375" cy="1790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4" name="Google Shape;434;p49"/>
          <p:cNvGrpSpPr/>
          <p:nvPr/>
        </p:nvGrpSpPr>
        <p:grpSpPr>
          <a:xfrm rot="-1781279">
            <a:off x="5304119" y="2122730"/>
            <a:ext cx="112769" cy="106853"/>
            <a:chOff x="4768575" y="2253950"/>
            <a:chExt cx="46300" cy="43875"/>
          </a:xfrm>
        </p:grpSpPr>
        <p:sp>
          <p:nvSpPr>
            <p:cNvPr id="435" name="Google Shape;435;p49"/>
            <p:cNvSpPr/>
            <p:nvPr/>
          </p:nvSpPr>
          <p:spPr>
            <a:xfrm>
              <a:off x="4785700" y="2253950"/>
              <a:ext cx="29175" cy="43875"/>
            </a:xfrm>
            <a:custGeom>
              <a:rect b="b" l="l" r="r" t="t"/>
              <a:pathLst>
                <a:path extrusionOk="0" h="1755" w="1167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9"/>
            <p:cNvSpPr/>
            <p:nvPr/>
          </p:nvSpPr>
          <p:spPr>
            <a:xfrm>
              <a:off x="4768575" y="2253950"/>
              <a:ext cx="29175" cy="43875"/>
            </a:xfrm>
            <a:custGeom>
              <a:rect b="b" l="l" r="r" t="t"/>
              <a:pathLst>
                <a:path extrusionOk="0" h="1755" w="1167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49"/>
          <p:cNvGrpSpPr/>
          <p:nvPr/>
        </p:nvGrpSpPr>
        <p:grpSpPr>
          <a:xfrm>
            <a:off x="5460635" y="2814563"/>
            <a:ext cx="112773" cy="106849"/>
            <a:chOff x="4768575" y="2253950"/>
            <a:chExt cx="46300" cy="43875"/>
          </a:xfrm>
        </p:grpSpPr>
        <p:sp>
          <p:nvSpPr>
            <p:cNvPr id="438" name="Google Shape;438;p49"/>
            <p:cNvSpPr/>
            <p:nvPr/>
          </p:nvSpPr>
          <p:spPr>
            <a:xfrm>
              <a:off x="4785700" y="2253950"/>
              <a:ext cx="29175" cy="43875"/>
            </a:xfrm>
            <a:custGeom>
              <a:rect b="b" l="l" r="r" t="t"/>
              <a:pathLst>
                <a:path extrusionOk="0" h="1755" w="1167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9"/>
            <p:cNvSpPr/>
            <p:nvPr/>
          </p:nvSpPr>
          <p:spPr>
            <a:xfrm>
              <a:off x="4768575" y="2253950"/>
              <a:ext cx="29175" cy="43875"/>
            </a:xfrm>
            <a:custGeom>
              <a:rect b="b" l="l" r="r" t="t"/>
              <a:pathLst>
                <a:path extrusionOk="0" h="1755" w="1167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0" name="Google Shape;440;p49"/>
          <p:cNvGrpSpPr/>
          <p:nvPr/>
        </p:nvGrpSpPr>
        <p:grpSpPr>
          <a:xfrm rot="2700000">
            <a:off x="5373670" y="3375315"/>
            <a:ext cx="112766" cy="106854"/>
            <a:chOff x="4768575" y="2253950"/>
            <a:chExt cx="46300" cy="43875"/>
          </a:xfrm>
        </p:grpSpPr>
        <p:sp>
          <p:nvSpPr>
            <p:cNvPr id="441" name="Google Shape;441;p49"/>
            <p:cNvSpPr/>
            <p:nvPr/>
          </p:nvSpPr>
          <p:spPr>
            <a:xfrm>
              <a:off x="4785700" y="2253950"/>
              <a:ext cx="29175" cy="43875"/>
            </a:xfrm>
            <a:custGeom>
              <a:rect b="b" l="l" r="r" t="t"/>
              <a:pathLst>
                <a:path extrusionOk="0" h="1755" w="1167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9"/>
            <p:cNvSpPr/>
            <p:nvPr/>
          </p:nvSpPr>
          <p:spPr>
            <a:xfrm>
              <a:off x="4768575" y="2253950"/>
              <a:ext cx="29175" cy="43875"/>
            </a:xfrm>
            <a:custGeom>
              <a:rect b="b" l="l" r="r" t="t"/>
              <a:pathLst>
                <a:path extrusionOk="0" h="1755" w="1167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3" name="Google Shape;443;p49"/>
          <p:cNvGrpSpPr/>
          <p:nvPr/>
        </p:nvGrpSpPr>
        <p:grpSpPr>
          <a:xfrm rot="10800000">
            <a:off x="3469800" y="2814628"/>
            <a:ext cx="112768" cy="106853"/>
            <a:chOff x="4768575" y="2253950"/>
            <a:chExt cx="46300" cy="43875"/>
          </a:xfrm>
        </p:grpSpPr>
        <p:sp>
          <p:nvSpPr>
            <p:cNvPr id="444" name="Google Shape;444;p49"/>
            <p:cNvSpPr/>
            <p:nvPr/>
          </p:nvSpPr>
          <p:spPr>
            <a:xfrm>
              <a:off x="4785700" y="2253950"/>
              <a:ext cx="29175" cy="43875"/>
            </a:xfrm>
            <a:custGeom>
              <a:rect b="b" l="l" r="r" t="t"/>
              <a:pathLst>
                <a:path extrusionOk="0" h="1755" w="1167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9"/>
            <p:cNvSpPr/>
            <p:nvPr/>
          </p:nvSpPr>
          <p:spPr>
            <a:xfrm>
              <a:off x="4768575" y="2253950"/>
              <a:ext cx="29175" cy="43875"/>
            </a:xfrm>
            <a:custGeom>
              <a:rect b="b" l="l" r="r" t="t"/>
              <a:pathLst>
                <a:path extrusionOk="0" h="1755" w="1167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49"/>
          <p:cNvGrpSpPr/>
          <p:nvPr/>
        </p:nvGrpSpPr>
        <p:grpSpPr>
          <a:xfrm rot="-9069652">
            <a:off x="3637771" y="2131141"/>
            <a:ext cx="112767" cy="106854"/>
            <a:chOff x="4768575" y="2253950"/>
            <a:chExt cx="46300" cy="43875"/>
          </a:xfrm>
        </p:grpSpPr>
        <p:sp>
          <p:nvSpPr>
            <p:cNvPr id="447" name="Google Shape;447;p49"/>
            <p:cNvSpPr/>
            <p:nvPr/>
          </p:nvSpPr>
          <p:spPr>
            <a:xfrm>
              <a:off x="4785700" y="2253950"/>
              <a:ext cx="29175" cy="43875"/>
            </a:xfrm>
            <a:custGeom>
              <a:rect b="b" l="l" r="r" t="t"/>
              <a:pathLst>
                <a:path extrusionOk="0" h="1755" w="1167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9"/>
            <p:cNvSpPr/>
            <p:nvPr/>
          </p:nvSpPr>
          <p:spPr>
            <a:xfrm>
              <a:off x="4768575" y="2253950"/>
              <a:ext cx="29175" cy="43875"/>
            </a:xfrm>
            <a:custGeom>
              <a:rect b="b" l="l" r="r" t="t"/>
              <a:pathLst>
                <a:path extrusionOk="0" h="1755" w="1167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49"/>
          <p:cNvGrpSpPr/>
          <p:nvPr/>
        </p:nvGrpSpPr>
        <p:grpSpPr>
          <a:xfrm rot="8326521">
            <a:off x="3557012" y="3375322"/>
            <a:ext cx="112769" cy="106853"/>
            <a:chOff x="4768575" y="2253950"/>
            <a:chExt cx="46300" cy="43875"/>
          </a:xfrm>
        </p:grpSpPr>
        <p:sp>
          <p:nvSpPr>
            <p:cNvPr id="450" name="Google Shape;450;p49"/>
            <p:cNvSpPr/>
            <p:nvPr/>
          </p:nvSpPr>
          <p:spPr>
            <a:xfrm>
              <a:off x="4785700" y="2253950"/>
              <a:ext cx="29175" cy="43875"/>
            </a:xfrm>
            <a:custGeom>
              <a:rect b="b" l="l" r="r" t="t"/>
              <a:pathLst>
                <a:path extrusionOk="0" h="1755" w="1167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9"/>
            <p:cNvSpPr/>
            <p:nvPr/>
          </p:nvSpPr>
          <p:spPr>
            <a:xfrm>
              <a:off x="4768575" y="2253950"/>
              <a:ext cx="29175" cy="43875"/>
            </a:xfrm>
            <a:custGeom>
              <a:rect b="b" l="l" r="r" t="t"/>
              <a:pathLst>
                <a:path extrusionOk="0" h="1755" w="1167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49"/>
          <p:cNvGrpSpPr/>
          <p:nvPr/>
        </p:nvGrpSpPr>
        <p:grpSpPr>
          <a:xfrm>
            <a:off x="5970014" y="1674429"/>
            <a:ext cx="351315" cy="348542"/>
            <a:chOff x="2508825" y="2318350"/>
            <a:chExt cx="297750" cy="295400"/>
          </a:xfrm>
        </p:grpSpPr>
        <p:sp>
          <p:nvSpPr>
            <p:cNvPr id="453" name="Google Shape;453;p49"/>
            <p:cNvSpPr/>
            <p:nvPr/>
          </p:nvSpPr>
          <p:spPr>
            <a:xfrm>
              <a:off x="2508825" y="2318350"/>
              <a:ext cx="297750" cy="295400"/>
            </a:xfrm>
            <a:custGeom>
              <a:rect b="b" l="l" r="r" t="t"/>
              <a:pathLst>
                <a:path extrusionOk="0" h="11816" w="1191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9"/>
            <p:cNvSpPr/>
            <p:nvPr/>
          </p:nvSpPr>
          <p:spPr>
            <a:xfrm>
              <a:off x="2629350" y="2353025"/>
              <a:ext cx="54350" cy="121300"/>
            </a:xfrm>
            <a:custGeom>
              <a:rect b="b" l="l" r="r" t="t"/>
              <a:pathLst>
                <a:path extrusionOk="0" h="4852" w="2174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5" name="Google Shape;455;p49"/>
          <p:cNvGrpSpPr/>
          <p:nvPr/>
        </p:nvGrpSpPr>
        <p:grpSpPr>
          <a:xfrm>
            <a:off x="2868864" y="2693943"/>
            <a:ext cx="309517" cy="348071"/>
            <a:chOff x="2523000" y="1954875"/>
            <a:chExt cx="262325" cy="295000"/>
          </a:xfrm>
        </p:grpSpPr>
        <p:sp>
          <p:nvSpPr>
            <p:cNvPr id="456" name="Google Shape;456;p49"/>
            <p:cNvSpPr/>
            <p:nvPr/>
          </p:nvSpPr>
          <p:spPr>
            <a:xfrm>
              <a:off x="2523000" y="1954875"/>
              <a:ext cx="262325" cy="295000"/>
            </a:xfrm>
            <a:custGeom>
              <a:rect b="b" l="l" r="r" t="t"/>
              <a:pathLst>
                <a:path extrusionOk="0" h="11800" w="10493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9"/>
            <p:cNvSpPr/>
            <p:nvPr/>
          </p:nvSpPr>
          <p:spPr>
            <a:xfrm>
              <a:off x="2595475" y="2024575"/>
              <a:ext cx="122100" cy="138650"/>
            </a:xfrm>
            <a:custGeom>
              <a:rect b="b" l="l" r="r" t="t"/>
              <a:pathLst>
                <a:path extrusionOk="0" h="5546" w="4884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49"/>
          <p:cNvSpPr/>
          <p:nvPr/>
        </p:nvSpPr>
        <p:spPr>
          <a:xfrm>
            <a:off x="2847978" y="3814729"/>
            <a:ext cx="351286" cy="349457"/>
          </a:xfrm>
          <a:custGeom>
            <a:rect b="b" l="l" r="r" t="t"/>
            <a:pathLst>
              <a:path extrusionOk="0" h="11847" w="11909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9"/>
          <p:cNvSpPr/>
          <p:nvPr/>
        </p:nvSpPr>
        <p:spPr>
          <a:xfrm>
            <a:off x="2849359" y="1646457"/>
            <a:ext cx="348542" cy="345740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0" name="Google Shape;460;p49"/>
          <p:cNvGrpSpPr/>
          <p:nvPr/>
        </p:nvGrpSpPr>
        <p:grpSpPr>
          <a:xfrm>
            <a:off x="5935278" y="3777929"/>
            <a:ext cx="420796" cy="423033"/>
            <a:chOff x="-3852025" y="2764950"/>
            <a:chExt cx="291450" cy="293000"/>
          </a:xfrm>
        </p:grpSpPr>
        <p:sp>
          <p:nvSpPr>
            <p:cNvPr id="461" name="Google Shape;461;p49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9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49"/>
          <p:cNvGrpSpPr/>
          <p:nvPr/>
        </p:nvGrpSpPr>
        <p:grpSpPr>
          <a:xfrm>
            <a:off x="5962198" y="2679683"/>
            <a:ext cx="366963" cy="352768"/>
            <a:chOff x="-31889075" y="2658950"/>
            <a:chExt cx="302475" cy="290775"/>
          </a:xfrm>
        </p:grpSpPr>
        <p:sp>
          <p:nvSpPr>
            <p:cNvPr id="464" name="Google Shape;464;p49"/>
            <p:cNvSpPr/>
            <p:nvPr/>
          </p:nvSpPr>
          <p:spPr>
            <a:xfrm>
              <a:off x="-31889075" y="2658950"/>
              <a:ext cx="302475" cy="290775"/>
            </a:xfrm>
            <a:custGeom>
              <a:rect b="b" l="l" r="r" t="t"/>
              <a:pathLst>
                <a:path extrusionOk="0" h="11631" w="12099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9"/>
            <p:cNvSpPr/>
            <p:nvPr/>
          </p:nvSpPr>
          <p:spPr>
            <a:xfrm>
              <a:off x="-31838650" y="2838200"/>
              <a:ext cx="70100" cy="68550"/>
            </a:xfrm>
            <a:custGeom>
              <a:rect b="b" l="l" r="r" t="t"/>
              <a:pathLst>
                <a:path extrusionOk="0" h="2742" w="2804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0"/>
          <p:cNvSpPr txBox="1"/>
          <p:nvPr>
            <p:ph type="title"/>
          </p:nvPr>
        </p:nvSpPr>
        <p:spPr>
          <a:xfrm>
            <a:off x="1094225" y="2233825"/>
            <a:ext cx="6626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Oportunidade de mercado</a:t>
            </a:r>
            <a:endParaRPr/>
          </a:p>
        </p:txBody>
      </p:sp>
      <p:sp>
        <p:nvSpPr>
          <p:cNvPr id="471" name="Google Shape;471;p50"/>
          <p:cNvSpPr txBox="1"/>
          <p:nvPr>
            <p:ph idx="2" type="title"/>
          </p:nvPr>
        </p:nvSpPr>
        <p:spPr>
          <a:xfrm>
            <a:off x="1094225" y="752425"/>
            <a:ext cx="13032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03</a:t>
            </a:r>
            <a:endParaRPr/>
          </a:p>
        </p:txBody>
      </p:sp>
      <p:pic>
        <p:nvPicPr>
          <p:cNvPr id="472" name="Google Shape;47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675" y="4525979"/>
            <a:ext cx="1469625" cy="5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and Key Pitch Deck by Slidesgo">
  <a:themeElements>
    <a:clrScheme name="Simple Light">
      <a:dk1>
        <a:srgbClr val="424651"/>
      </a:dk1>
      <a:lt1>
        <a:srgbClr val="EAEFF4"/>
      </a:lt1>
      <a:dk2>
        <a:srgbClr val="A3ABB7"/>
      </a:dk2>
      <a:lt2>
        <a:srgbClr val="518CDE"/>
      </a:lt2>
      <a:accent1>
        <a:srgbClr val="595BD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46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