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556B32-9964-4B18-B80E-1CFE54428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7C8CC85-6E5D-43BA-8564-B7C2D4F9F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FA23EB-2488-4A53-ADE1-8C97397C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54B5CB-40CE-4A9F-B619-DF6AB7E2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A7065-C6F9-4154-BE0E-A25B5155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00FFAC-2857-40BC-813D-0AB78A29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902A2DA-2229-4469-892E-E6F1262E3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CA18CF-AB10-4968-AAC3-290ADCDA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4CA90B-9152-405E-BB73-5B1D173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14470E-974E-443F-AEDF-C4655BE5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A9F108-189C-4983-8E4D-98B7D0934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3A4A795-3B84-44FD-87B3-9DD4CA88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DA516B-8B87-4F03-AC98-26A38C18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3538FC-F6E7-456B-8B88-2BC10DF6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E2366D-2994-4C06-A56F-AB94ACEE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AF044-C314-4BDB-A7FA-2DC9705B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4397C9-86B1-4861-B0D8-EB9E75F6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6E588E-B938-494E-8466-24328B2A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E93A9F-B078-4F5A-911C-8AB14095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48353A-6414-4166-B42E-3F636EC2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1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AF61E-29B4-44D6-B192-507B9999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0CF08B-0A11-4911-8A1E-D4701544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6905AA-B0C2-470F-8186-7A7E46CA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E5EE27-219B-48DD-83C7-8E328F97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D04768-A583-453D-BFAD-25CF6A28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0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089DB3-2969-432C-B86B-C895629D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209819-6D8D-4DAF-888F-48ECDE708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AD3D11-449F-4E70-AFAB-DC2F5AF0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CB59ADF-377D-4EA5-BD8F-0733C233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960054B-67F4-4D61-8BBF-27537BD9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8C1F3B7-AF8F-41FB-BCFE-41D45BF1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6C6ED-A3A0-40A2-9234-F39D39B5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684F381-9F6F-47C5-A32D-2078DC809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E39417-9744-409E-98FE-9739CC3A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BB9942E-08A9-4B2A-8F04-1B00A1AAD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DA0A238-151E-4FC0-8054-16FCE4F69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712CC79-BDEB-4674-8A66-6BDB4208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59805EB-F2F0-4902-88DF-D210649E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693E452-323F-43F7-AA31-F7E0D8CE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A527C-6071-4E59-BB61-1E9142FC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FEB51B3-72B7-416E-A840-7588B1A6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C55FD82-E496-49AA-836F-6AEBFC09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AE4822D-15F3-40F4-B46B-EEFDF975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1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DA77CDE-A3E7-4693-A16B-4658D33F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C66DFCE-9011-4DFF-8FFD-14A70C9F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2233526-6256-4780-908A-A66F6E6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1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1DF775-F06D-4CA9-A8AD-F90CB63F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854011-D2DF-423F-BE09-D19E93C6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2C934FA-09B7-4DB0-8849-2B26DE8F9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0827C4-D0C1-4F5D-967E-FA45B9B3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FC15E8-BCD5-4710-B603-E0CC4E3D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7579422-B144-4481-B788-BE8D61B0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7F6CAC-1411-4CB4-B672-78B91083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C591032-20ED-4151-8158-4A601F4A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5C1F61-2CF5-499B-AD63-E3D0D7C00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DAFDE93-BDE5-4A85-9D2D-E09A1DA8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EAFAD4B-CD80-4434-B4B2-B8CC103A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C95D5A-BD03-4CC2-B447-BE7DAAAA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11E8EA3-36A2-4821-B53F-B94F0409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397ECF-1D3C-4CD7-93C6-BCC9C5D38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5435F9-3E82-422B-B6B0-D55BDEFF6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D9DA-5194-4BCB-A411-D075EEA5923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0A80A7-A068-465E-9CF7-4452B63EA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0D8285-6726-4033-B4FB-B2A3AB4D0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5BF3-75ED-4FE5-815C-64AB2B9E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houghtram.io/angular/2016/02/22/angular-2-change-detection-explained.html" TargetMode="External"/><Relationship Id="rId2" Type="http://schemas.openxmlformats.org/officeDocument/2006/relationships/hyperlink" Target="https://www.zeptobook.com/change-detection-in-angul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139884-40B4-42D2-AF49-C98CCD667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55" y="1600200"/>
            <a:ext cx="9144000" cy="2387600"/>
          </a:xfrm>
        </p:spPr>
        <p:txBody>
          <a:bodyPr/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</a:t>
            </a:r>
            <a:r>
              <a:rPr lang="pl-PL" dirty="0" err="1"/>
              <a:t>strategy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92065C-9CC6-4678-A53A-72F45DAF4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9395" y="3909948"/>
            <a:ext cx="9144000" cy="1655762"/>
          </a:xfrm>
        </p:spPr>
        <p:txBody>
          <a:bodyPr/>
          <a:lstStyle/>
          <a:p>
            <a:r>
              <a:rPr lang="pl-PL" dirty="0"/>
              <a:t>in </a:t>
            </a:r>
            <a:r>
              <a:rPr lang="pl-PL" dirty="0" err="1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4D50BF-3CD2-4FCA-B9C3-2761FE01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466531"/>
            <a:ext cx="10542037" cy="57104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5A95F322-06A2-46EE-B6B3-B25CF04B1AF7}"/>
              </a:ext>
            </a:extLst>
          </p:cNvPr>
          <p:cNvSpPr/>
          <p:nvPr/>
        </p:nvSpPr>
        <p:spPr>
          <a:xfrm>
            <a:off x="7564016" y="2537976"/>
            <a:ext cx="3172408" cy="156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AppComponent</a:t>
            </a:r>
            <a:endParaRPr lang="en-US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5F9A4BF-9C15-488D-9FE4-4E7233A31E5A}"/>
              </a:ext>
            </a:extLst>
          </p:cNvPr>
          <p:cNvSpPr/>
          <p:nvPr/>
        </p:nvSpPr>
        <p:spPr>
          <a:xfrm>
            <a:off x="1455576" y="2547306"/>
            <a:ext cx="2192693" cy="156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Processor</a:t>
            </a:r>
            <a:r>
              <a:rPr lang="pl-PL" dirty="0"/>
              <a:t> service</a:t>
            </a:r>
            <a:endParaRPr lang="en-US" dirty="0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7C1E9C6D-8517-408F-AF88-775147CC4839}"/>
              </a:ext>
            </a:extLst>
          </p:cNvPr>
          <p:cNvSpPr/>
          <p:nvPr/>
        </p:nvSpPr>
        <p:spPr>
          <a:xfrm>
            <a:off x="4103914" y="2621902"/>
            <a:ext cx="1915885" cy="569165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New </a:t>
            </a:r>
            <a:r>
              <a:rPr lang="pl-PL" dirty="0" err="1"/>
              <a:t>offer</a:t>
            </a:r>
            <a:endParaRPr lang="en-US" dirty="0"/>
          </a:p>
        </p:txBody>
      </p:sp>
      <p:sp>
        <p:nvSpPr>
          <p:cNvPr id="15" name="Strzałka: w lewo 14">
            <a:extLst>
              <a:ext uri="{FF2B5EF4-FFF2-40B4-BE49-F238E27FC236}">
                <a16:creationId xmlns:a16="http://schemas.microsoft.com/office/drawing/2014/main" id="{18FA8E1C-E679-4633-B362-8F975F43923A}"/>
              </a:ext>
            </a:extLst>
          </p:cNvPr>
          <p:cNvSpPr/>
          <p:nvPr/>
        </p:nvSpPr>
        <p:spPr>
          <a:xfrm>
            <a:off x="5250025" y="3429000"/>
            <a:ext cx="1915885" cy="569165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Offer</a:t>
            </a:r>
            <a:r>
              <a:rPr lang="pl-PL" dirty="0"/>
              <a:t> </a:t>
            </a:r>
            <a:r>
              <a:rPr lang="pl-PL" dirty="0" err="1"/>
              <a:t>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6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9242C3-0012-49AF-98FE-633DD106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1" y="317241"/>
            <a:ext cx="10579359" cy="58597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?    </a:t>
            </a:r>
            <a:r>
              <a:rPr lang="pl-PL" dirty="0" err="1"/>
              <a:t>Comparing</a:t>
            </a:r>
            <a:r>
              <a:rPr lang="pl-PL" dirty="0"/>
              <a:t> </a:t>
            </a:r>
            <a:r>
              <a:rPr lang="pl-PL" dirty="0" err="1"/>
              <a:t>template</a:t>
            </a:r>
            <a:r>
              <a:rPr lang="pl-PL" dirty="0"/>
              <a:t> with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When</a:t>
            </a:r>
            <a:r>
              <a:rPr lang="pl-PL" dirty="0"/>
              <a:t>?                                        </a:t>
            </a:r>
            <a:r>
              <a:rPr lang="pl-PL" dirty="0" err="1"/>
              <a:t>Events</a:t>
            </a:r>
            <a:r>
              <a:rPr lang="pl-PL" dirty="0"/>
              <a:t>, </a:t>
            </a:r>
            <a:r>
              <a:rPr lang="pl-PL" dirty="0" err="1"/>
              <a:t>fetching</a:t>
            </a:r>
            <a:r>
              <a:rPr lang="pl-PL" dirty="0"/>
              <a:t> from </a:t>
            </a:r>
            <a:r>
              <a:rPr lang="pl-PL" dirty="0" err="1"/>
              <a:t>server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Where</a:t>
            </a:r>
            <a:r>
              <a:rPr lang="pl-PL" dirty="0"/>
              <a:t>?                                      </a:t>
            </a:r>
            <a:r>
              <a:rPr lang="pl-PL" sz="5400" dirty="0"/>
              <a:t>E V E R Y W H E R E.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1582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F26A278-8CE2-451D-B031-CB6D9AB8A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580" y="2489133"/>
            <a:ext cx="1201016" cy="65842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FFE7808-88E9-4B3F-827A-B51886A4A891}"/>
              </a:ext>
            </a:extLst>
          </p:cNvPr>
          <p:cNvCxnSpPr>
            <a:cxnSpLocks/>
          </p:cNvCxnSpPr>
          <p:nvPr/>
        </p:nvCxnSpPr>
        <p:spPr>
          <a:xfrm>
            <a:off x="6096000" y="391886"/>
            <a:ext cx="0" cy="47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wal 5">
            <a:extLst>
              <a:ext uri="{FF2B5EF4-FFF2-40B4-BE49-F238E27FC236}">
                <a16:creationId xmlns:a16="http://schemas.microsoft.com/office/drawing/2014/main" id="{B4E921C3-01DA-4265-BA07-C0534D159CC8}"/>
              </a:ext>
            </a:extLst>
          </p:cNvPr>
          <p:cNvSpPr/>
          <p:nvPr/>
        </p:nvSpPr>
        <p:spPr>
          <a:xfrm>
            <a:off x="2719874" y="1091157"/>
            <a:ext cx="1184986" cy="643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Root</a:t>
            </a:r>
            <a:endParaRPr lang="en-US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97ACEE9-3FEC-41A8-A86D-09D82B1D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044" y="2489133"/>
            <a:ext cx="1201016" cy="6584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8C83295-7E72-4636-BF52-D50B1D78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72" y="4242288"/>
            <a:ext cx="1201016" cy="65842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DBAF0EE2-BF40-475B-8254-47C3F415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88" y="4242287"/>
            <a:ext cx="1201016" cy="65842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E459981-71EE-439D-B58A-4DCA8269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36" y="4242287"/>
            <a:ext cx="1201016" cy="658425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5B18240-3C7D-41D7-A080-9FEE1992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268" y="4242287"/>
            <a:ext cx="1201016" cy="658425"/>
          </a:xfrm>
          <a:prstGeom prst="rect">
            <a:avLst/>
          </a:prstGeom>
        </p:spPr>
      </p:pic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705DE3B-2EAC-4265-BC94-E37BAA471D27}"/>
              </a:ext>
            </a:extLst>
          </p:cNvPr>
          <p:cNvCxnSpPr>
            <a:stCxn id="6" idx="3"/>
          </p:cNvCxnSpPr>
          <p:nvPr/>
        </p:nvCxnSpPr>
        <p:spPr>
          <a:xfrm flipH="1">
            <a:off x="2248678" y="1640685"/>
            <a:ext cx="644733" cy="8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5A860CB7-1BD6-4E02-A03C-ECE9E3DF7583}"/>
              </a:ext>
            </a:extLst>
          </p:cNvPr>
          <p:cNvCxnSpPr>
            <a:stCxn id="6" idx="5"/>
          </p:cNvCxnSpPr>
          <p:nvPr/>
        </p:nvCxnSpPr>
        <p:spPr>
          <a:xfrm>
            <a:off x="3731323" y="1640685"/>
            <a:ext cx="467453" cy="8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D6276482-7115-4DE1-92DE-7053A2C968D2}"/>
              </a:ext>
            </a:extLst>
          </p:cNvPr>
          <p:cNvCxnSpPr>
            <a:endCxn id="11" idx="0"/>
          </p:cNvCxnSpPr>
          <p:nvPr/>
        </p:nvCxnSpPr>
        <p:spPr>
          <a:xfrm flipH="1">
            <a:off x="908180" y="3147558"/>
            <a:ext cx="652802" cy="109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891B8E2F-DCFD-416E-8945-DD89C77A30D2}"/>
              </a:ext>
            </a:extLst>
          </p:cNvPr>
          <p:cNvCxnSpPr>
            <a:endCxn id="12" idx="0"/>
          </p:cNvCxnSpPr>
          <p:nvPr/>
        </p:nvCxnSpPr>
        <p:spPr>
          <a:xfrm>
            <a:off x="2121211" y="3147558"/>
            <a:ext cx="357385" cy="109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AED24238-45EC-4772-887B-6D2818F5C1FA}"/>
              </a:ext>
            </a:extLst>
          </p:cNvPr>
          <p:cNvCxnSpPr>
            <a:endCxn id="13" idx="0"/>
          </p:cNvCxnSpPr>
          <p:nvPr/>
        </p:nvCxnSpPr>
        <p:spPr>
          <a:xfrm flipH="1">
            <a:off x="3987044" y="3147558"/>
            <a:ext cx="314368" cy="109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2529B3A9-7AC4-44A5-BCD6-B7D0AF56F81E}"/>
              </a:ext>
            </a:extLst>
          </p:cNvPr>
          <p:cNvCxnSpPr>
            <a:endCxn id="14" idx="0"/>
          </p:cNvCxnSpPr>
          <p:nvPr/>
        </p:nvCxnSpPr>
        <p:spPr>
          <a:xfrm>
            <a:off x="4884338" y="3038661"/>
            <a:ext cx="457438" cy="120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wal 28">
            <a:extLst>
              <a:ext uri="{FF2B5EF4-FFF2-40B4-BE49-F238E27FC236}">
                <a16:creationId xmlns:a16="http://schemas.microsoft.com/office/drawing/2014/main" id="{C700B869-8551-4EE6-88BD-FE4240AC11B6}"/>
              </a:ext>
            </a:extLst>
          </p:cNvPr>
          <p:cNvSpPr/>
          <p:nvPr/>
        </p:nvSpPr>
        <p:spPr>
          <a:xfrm>
            <a:off x="8758336" y="1081826"/>
            <a:ext cx="1184986" cy="6438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Root</a:t>
            </a:r>
            <a:endParaRPr lang="en-US" dirty="0"/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783EE893-C856-4918-9695-9B5FA029EA54}"/>
              </a:ext>
            </a:extLst>
          </p:cNvPr>
          <p:cNvCxnSpPr>
            <a:stCxn id="29" idx="3"/>
          </p:cNvCxnSpPr>
          <p:nvPr/>
        </p:nvCxnSpPr>
        <p:spPr>
          <a:xfrm flipH="1">
            <a:off x="8287140" y="1631354"/>
            <a:ext cx="644733" cy="8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D446C65E-02F1-4977-AA74-4F176FB7E68E}"/>
              </a:ext>
            </a:extLst>
          </p:cNvPr>
          <p:cNvCxnSpPr>
            <a:stCxn id="29" idx="5"/>
          </p:cNvCxnSpPr>
          <p:nvPr/>
        </p:nvCxnSpPr>
        <p:spPr>
          <a:xfrm>
            <a:off x="9769785" y="1631354"/>
            <a:ext cx="467453" cy="8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546E7FEB-F56C-42C1-809E-CB14D276EF70}"/>
              </a:ext>
            </a:extLst>
          </p:cNvPr>
          <p:cNvCxnSpPr>
            <a:cxnSpLocks/>
          </p:cNvCxnSpPr>
          <p:nvPr/>
        </p:nvCxnSpPr>
        <p:spPr>
          <a:xfrm flipH="1">
            <a:off x="6946642" y="3147557"/>
            <a:ext cx="652802" cy="109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A81FAC88-1C7A-4191-93E4-8406B73C29E6}"/>
              </a:ext>
            </a:extLst>
          </p:cNvPr>
          <p:cNvCxnSpPr>
            <a:cxnSpLocks/>
          </p:cNvCxnSpPr>
          <p:nvPr/>
        </p:nvCxnSpPr>
        <p:spPr>
          <a:xfrm>
            <a:off x="8159673" y="3147557"/>
            <a:ext cx="357385" cy="109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1A097E2D-4E6B-432A-BF5F-33C333598D4A}"/>
              </a:ext>
            </a:extLst>
          </p:cNvPr>
          <p:cNvCxnSpPr>
            <a:cxnSpLocks/>
          </p:cNvCxnSpPr>
          <p:nvPr/>
        </p:nvCxnSpPr>
        <p:spPr>
          <a:xfrm flipH="1">
            <a:off x="10025506" y="3147557"/>
            <a:ext cx="314368" cy="109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054B3493-9F72-4D62-9400-C7F934A80067}"/>
              </a:ext>
            </a:extLst>
          </p:cNvPr>
          <p:cNvCxnSpPr>
            <a:cxnSpLocks/>
          </p:cNvCxnSpPr>
          <p:nvPr/>
        </p:nvCxnSpPr>
        <p:spPr>
          <a:xfrm>
            <a:off x="10922800" y="3038660"/>
            <a:ext cx="457438" cy="120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wal 40">
            <a:extLst>
              <a:ext uri="{FF2B5EF4-FFF2-40B4-BE49-F238E27FC236}">
                <a16:creationId xmlns:a16="http://schemas.microsoft.com/office/drawing/2014/main" id="{EE0F0A8F-B718-4CB9-AAD4-378BABD4BB09}"/>
              </a:ext>
            </a:extLst>
          </p:cNvPr>
          <p:cNvSpPr/>
          <p:nvPr/>
        </p:nvSpPr>
        <p:spPr>
          <a:xfrm>
            <a:off x="7324414" y="2489132"/>
            <a:ext cx="1184986" cy="6438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id="{33F54AF8-2D75-4668-81D6-B3531CBFF07D}"/>
              </a:ext>
            </a:extLst>
          </p:cNvPr>
          <p:cNvSpPr/>
          <p:nvPr/>
        </p:nvSpPr>
        <p:spPr>
          <a:xfrm>
            <a:off x="9938026" y="2489132"/>
            <a:ext cx="1184986" cy="6438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id="{E39F89F9-C81D-4A96-ACDE-EAE046C39FA1}"/>
              </a:ext>
            </a:extLst>
          </p:cNvPr>
          <p:cNvSpPr/>
          <p:nvPr/>
        </p:nvSpPr>
        <p:spPr>
          <a:xfrm>
            <a:off x="6273167" y="4256900"/>
            <a:ext cx="1184986" cy="6438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id="{A8555F2F-EC71-4E33-95A8-333801A51DE9}"/>
              </a:ext>
            </a:extLst>
          </p:cNvPr>
          <p:cNvSpPr/>
          <p:nvPr/>
        </p:nvSpPr>
        <p:spPr>
          <a:xfrm>
            <a:off x="8103244" y="4256900"/>
            <a:ext cx="1184986" cy="6438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id="{F0FF1384-657F-49B5-9F9B-827A0C08B09F}"/>
              </a:ext>
            </a:extLst>
          </p:cNvPr>
          <p:cNvSpPr/>
          <p:nvPr/>
        </p:nvSpPr>
        <p:spPr>
          <a:xfrm>
            <a:off x="9414351" y="4242286"/>
            <a:ext cx="1184986" cy="6438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id="{78BED9C0-709A-451E-B8ED-9FFEBA25246F}"/>
              </a:ext>
            </a:extLst>
          </p:cNvPr>
          <p:cNvSpPr/>
          <p:nvPr/>
        </p:nvSpPr>
        <p:spPr>
          <a:xfrm>
            <a:off x="10904137" y="4256900"/>
            <a:ext cx="1184986" cy="6438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53103B95-852D-4E62-9886-CD768E8CA860}"/>
              </a:ext>
            </a:extLst>
          </p:cNvPr>
          <p:cNvSpPr txBox="1"/>
          <p:nvPr/>
        </p:nvSpPr>
        <p:spPr>
          <a:xfrm>
            <a:off x="1258772" y="391886"/>
            <a:ext cx="410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Components</a:t>
            </a:r>
            <a:endParaRPr lang="en-US" sz="2800" dirty="0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1DBBC196-9D35-4752-B101-DAC3043B1990}"/>
              </a:ext>
            </a:extLst>
          </p:cNvPr>
          <p:cNvSpPr txBox="1"/>
          <p:nvPr/>
        </p:nvSpPr>
        <p:spPr>
          <a:xfrm>
            <a:off x="7297234" y="391886"/>
            <a:ext cx="410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/>
              <a:t>Change</a:t>
            </a:r>
            <a:r>
              <a:rPr lang="pl-PL" sz="2800" dirty="0"/>
              <a:t> </a:t>
            </a:r>
            <a:r>
              <a:rPr lang="pl-PL" sz="2800" dirty="0" err="1"/>
              <a:t>Detectors</a:t>
            </a:r>
            <a:endParaRPr lang="en-US" sz="2800" dirty="0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7527EF7E-539F-4DD3-B41B-D2A911B8D1D4}"/>
              </a:ext>
            </a:extLst>
          </p:cNvPr>
          <p:cNvSpPr txBox="1"/>
          <p:nvPr/>
        </p:nvSpPr>
        <p:spPr>
          <a:xfrm>
            <a:off x="531845" y="5626359"/>
            <a:ext cx="11028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Why</a:t>
            </a:r>
            <a:r>
              <a:rPr lang="pl-PL" sz="2000" dirty="0"/>
              <a:t>? 				</a:t>
            </a:r>
            <a:r>
              <a:rPr lang="pl-PL" sz="2000" dirty="0" err="1"/>
              <a:t>Angular</a:t>
            </a:r>
            <a:r>
              <a:rPr lang="pl-PL" sz="2000" dirty="0"/>
              <a:t> </a:t>
            </a:r>
            <a:r>
              <a:rPr lang="pl-PL" sz="2000" dirty="0" err="1"/>
              <a:t>doesn’t</a:t>
            </a:r>
            <a:r>
              <a:rPr lang="pl-PL" sz="2000" dirty="0"/>
              <a:t> </a:t>
            </a:r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dirty="0" err="1"/>
              <a:t>deepClone</a:t>
            </a:r>
            <a:r>
              <a:rPr lang="pl-PL" sz="2000" dirty="0"/>
              <a:t> </a:t>
            </a:r>
            <a:r>
              <a:rPr lang="pl-PL" sz="2000" dirty="0" err="1"/>
              <a:t>comparision</a:t>
            </a:r>
            <a:r>
              <a:rPr lang="pl-PL" sz="2000" dirty="0"/>
              <a:t>. </a:t>
            </a:r>
            <a:r>
              <a:rPr lang="pl-PL" sz="2000" dirty="0" err="1"/>
              <a:t>So</a:t>
            </a:r>
            <a:r>
              <a:rPr lang="pl-PL" sz="2000" dirty="0"/>
              <a:t>, </a:t>
            </a:r>
            <a:r>
              <a:rPr lang="pl-PL" sz="2000" dirty="0" err="1"/>
              <a:t>it</a:t>
            </a:r>
            <a:r>
              <a:rPr lang="pl-PL" sz="2000" dirty="0"/>
              <a:t> </a:t>
            </a:r>
            <a:r>
              <a:rPr lang="pl-PL" sz="2000" dirty="0" err="1"/>
              <a:t>cannot</a:t>
            </a:r>
            <a:r>
              <a:rPr lang="pl-PL" sz="2000" dirty="0"/>
              <a:t> </a:t>
            </a:r>
            <a:r>
              <a:rPr lang="pl-PL" sz="2000" dirty="0" err="1"/>
              <a:t>conclude</a:t>
            </a:r>
            <a:r>
              <a:rPr lang="pl-PL" sz="2000" dirty="0"/>
              <a:t>, 				</a:t>
            </a:r>
            <a:r>
              <a:rPr lang="pl-PL" sz="2000" dirty="0" err="1"/>
              <a:t>if</a:t>
            </a:r>
            <a:r>
              <a:rPr lang="pl-PL" sz="2000" dirty="0"/>
              <a:t> </a:t>
            </a:r>
            <a:r>
              <a:rPr lang="pl-PL" sz="2000" dirty="0" err="1"/>
              <a:t>reference</a:t>
            </a:r>
            <a:r>
              <a:rPr lang="pl-PL" sz="2000" dirty="0"/>
              <a:t> </a:t>
            </a:r>
            <a:r>
              <a:rPr lang="pl-PL" sz="2000" dirty="0" err="1"/>
              <a:t>changed</a:t>
            </a:r>
            <a:r>
              <a:rPr lang="pl-PL" sz="2000" dirty="0"/>
              <a:t>. </a:t>
            </a:r>
            <a:r>
              <a:rPr lang="pl-PL" sz="2000" dirty="0" err="1"/>
              <a:t>That’s</a:t>
            </a:r>
            <a:r>
              <a:rPr lang="pl-PL" sz="2000" dirty="0"/>
              <a:t> </a:t>
            </a:r>
            <a:r>
              <a:rPr lang="pl-PL" sz="2000" dirty="0" err="1"/>
              <a:t>why</a:t>
            </a:r>
            <a:r>
              <a:rPr lang="pl-PL" sz="2000" dirty="0"/>
              <a:t> </a:t>
            </a:r>
            <a:r>
              <a:rPr lang="pl-PL" sz="2000" dirty="0" err="1"/>
              <a:t>Angular</a:t>
            </a:r>
            <a:r>
              <a:rPr lang="pl-PL" sz="2000" dirty="0"/>
              <a:t> </a:t>
            </a:r>
            <a:r>
              <a:rPr lang="pl-PL" sz="2000" dirty="0" err="1"/>
              <a:t>needs</a:t>
            </a:r>
            <a:r>
              <a:rPr lang="pl-PL" sz="2000" dirty="0"/>
              <a:t> </a:t>
            </a:r>
            <a:r>
              <a:rPr lang="pl-PL" sz="2000" dirty="0" err="1"/>
              <a:t>check</a:t>
            </a:r>
            <a:r>
              <a:rPr lang="pl-PL" sz="2000" dirty="0"/>
              <a:t> </a:t>
            </a:r>
            <a:r>
              <a:rPr lang="pl-PL" sz="2000" dirty="0" err="1"/>
              <a:t>all</a:t>
            </a:r>
            <a:r>
              <a:rPr lang="pl-PL" sz="2000" dirty="0"/>
              <a:t> </a:t>
            </a:r>
            <a:r>
              <a:rPr lang="pl-PL" sz="2000" dirty="0" err="1"/>
              <a:t>world</a:t>
            </a:r>
            <a:r>
              <a:rPr lang="pl-PL" sz="2000" dirty="0"/>
              <a:t>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06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E4B20-9A35-4901-9CF0-C942D2F8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3"/>
            <a:ext cx="10515600" cy="1325563"/>
          </a:xfrm>
        </p:spPr>
        <p:txBody>
          <a:bodyPr/>
          <a:lstStyle/>
          <a:p>
            <a:r>
              <a:rPr lang="pl-PL" dirty="0" err="1"/>
              <a:t>Strategies</a:t>
            </a:r>
            <a:r>
              <a:rPr lang="pl-PL" dirty="0"/>
              <a:t>:</a:t>
            </a:r>
            <a:endParaRPr lang="en-US" dirty="0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E4CCB21D-9011-423B-A26D-4B2AED58FC09}"/>
              </a:ext>
            </a:extLst>
          </p:cNvPr>
          <p:cNvSpPr/>
          <p:nvPr/>
        </p:nvSpPr>
        <p:spPr>
          <a:xfrm>
            <a:off x="1632857" y="2864498"/>
            <a:ext cx="3592286" cy="211804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err="1"/>
              <a:t>default</a:t>
            </a:r>
            <a:endParaRPr lang="en-US" sz="3200" dirty="0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02980AF7-B27D-463D-B155-B56AF4921A97}"/>
              </a:ext>
            </a:extLst>
          </p:cNvPr>
          <p:cNvSpPr/>
          <p:nvPr/>
        </p:nvSpPr>
        <p:spPr>
          <a:xfrm>
            <a:off x="6966859" y="2864497"/>
            <a:ext cx="3592286" cy="211804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err="1"/>
              <a:t>onPush</a:t>
            </a:r>
            <a:endParaRPr lang="en-US" sz="3200" dirty="0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A0C62F03-8366-46EC-854A-68EBF06F94D1}"/>
              </a:ext>
            </a:extLst>
          </p:cNvPr>
          <p:cNvSpPr/>
          <p:nvPr/>
        </p:nvSpPr>
        <p:spPr>
          <a:xfrm>
            <a:off x="6449788" y="2495936"/>
            <a:ext cx="4626429" cy="285516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ęciokąt 10">
            <a:extLst>
              <a:ext uri="{FF2B5EF4-FFF2-40B4-BE49-F238E27FC236}">
                <a16:creationId xmlns:a16="http://schemas.microsoft.com/office/drawing/2014/main" id="{7C1E7668-0713-4005-B292-C963734968A0}"/>
              </a:ext>
            </a:extLst>
          </p:cNvPr>
          <p:cNvSpPr/>
          <p:nvPr/>
        </p:nvSpPr>
        <p:spPr>
          <a:xfrm>
            <a:off x="8070980" y="1975272"/>
            <a:ext cx="1247193" cy="706353"/>
          </a:xfrm>
          <a:prstGeom prst="pen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Input</a:t>
            </a:r>
            <a:endParaRPr lang="en-US" dirty="0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7568EAD-A62B-4601-ACD4-36ABD3BEA493}"/>
              </a:ext>
            </a:extLst>
          </p:cNvPr>
          <p:cNvCxnSpPr>
            <a:endCxn id="4" idx="1"/>
          </p:cNvCxnSpPr>
          <p:nvPr/>
        </p:nvCxnSpPr>
        <p:spPr>
          <a:xfrm>
            <a:off x="1101012" y="2230016"/>
            <a:ext cx="1057923" cy="94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8A321184-5D7A-4267-836B-463DBDEC7B17}"/>
              </a:ext>
            </a:extLst>
          </p:cNvPr>
          <p:cNvCxnSpPr/>
          <p:nvPr/>
        </p:nvCxnSpPr>
        <p:spPr>
          <a:xfrm flipV="1">
            <a:off x="2164702" y="4898571"/>
            <a:ext cx="569167" cy="73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0FD2D981-5861-437C-906E-E0D13D26E4E6}"/>
              </a:ext>
            </a:extLst>
          </p:cNvPr>
          <p:cNvCxnSpPr/>
          <p:nvPr/>
        </p:nvCxnSpPr>
        <p:spPr>
          <a:xfrm flipH="1" flipV="1">
            <a:off x="4019778" y="4982546"/>
            <a:ext cx="748165" cy="118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A9B05965-0B99-409E-AE1D-4C130BF68B85}"/>
              </a:ext>
            </a:extLst>
          </p:cNvPr>
          <p:cNvCxnSpPr/>
          <p:nvPr/>
        </p:nvCxnSpPr>
        <p:spPr>
          <a:xfrm flipH="1">
            <a:off x="3862873" y="1975272"/>
            <a:ext cx="662474" cy="88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D1CD95AD-E380-4E9B-8FF2-FE937E835B13}"/>
              </a:ext>
            </a:extLst>
          </p:cNvPr>
          <p:cNvCxnSpPr>
            <a:endCxn id="4" idx="2"/>
          </p:cNvCxnSpPr>
          <p:nvPr/>
        </p:nvCxnSpPr>
        <p:spPr>
          <a:xfrm>
            <a:off x="408212" y="3923519"/>
            <a:ext cx="122464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13A9146D-2BCB-435B-8505-229DF8498782}"/>
              </a:ext>
            </a:extLst>
          </p:cNvPr>
          <p:cNvCxnSpPr>
            <a:endCxn id="8" idx="0"/>
          </p:cNvCxnSpPr>
          <p:nvPr/>
        </p:nvCxnSpPr>
        <p:spPr>
          <a:xfrm>
            <a:off x="8763002" y="1203649"/>
            <a:ext cx="0" cy="16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1FD33A9D-96BB-42EE-9076-E9F1A100EEAD}"/>
              </a:ext>
            </a:extLst>
          </p:cNvPr>
          <p:cNvCxnSpPr>
            <a:cxnSpLocks/>
          </p:cNvCxnSpPr>
          <p:nvPr/>
        </p:nvCxnSpPr>
        <p:spPr>
          <a:xfrm>
            <a:off x="6400667" y="2184662"/>
            <a:ext cx="677525" cy="712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BA9115F6-6FA3-489A-AE94-C4C0421835ED}"/>
              </a:ext>
            </a:extLst>
          </p:cNvPr>
          <p:cNvCxnSpPr/>
          <p:nvPr/>
        </p:nvCxnSpPr>
        <p:spPr>
          <a:xfrm flipV="1">
            <a:off x="6575611" y="5075853"/>
            <a:ext cx="692022" cy="73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C53A0069-6298-4B87-8478-105655737616}"/>
              </a:ext>
            </a:extLst>
          </p:cNvPr>
          <p:cNvCxnSpPr/>
          <p:nvPr/>
        </p:nvCxnSpPr>
        <p:spPr>
          <a:xfrm flipH="1" flipV="1">
            <a:off x="8481527" y="5351103"/>
            <a:ext cx="65314" cy="52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FF3503FB-92F1-4CA7-9BC2-1298F498A25E}"/>
              </a:ext>
            </a:extLst>
          </p:cNvPr>
          <p:cNvCxnSpPr/>
          <p:nvPr/>
        </p:nvCxnSpPr>
        <p:spPr>
          <a:xfrm flipH="1">
            <a:off x="10674220" y="2328448"/>
            <a:ext cx="606490" cy="73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B0E2DDF5-249D-4F0A-940C-1852769EF167}"/>
              </a:ext>
            </a:extLst>
          </p:cNvPr>
          <p:cNvCxnSpPr/>
          <p:nvPr/>
        </p:nvCxnSpPr>
        <p:spPr>
          <a:xfrm flipH="1" flipV="1">
            <a:off x="10674220" y="4767943"/>
            <a:ext cx="1063690" cy="119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5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6AED21-89BC-4E4D-80B3-BAFF756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522"/>
            <a:ext cx="10515600" cy="5682441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Cool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:</a:t>
            </a:r>
          </a:p>
          <a:p>
            <a:pPr>
              <a:buFontTx/>
              <a:buChar char="-"/>
            </a:pPr>
            <a:r>
              <a:rPr lang="pl-PL" dirty="0">
                <a:hlinkClick r:id="rId2"/>
              </a:rPr>
              <a:t>https://www.zeptobook.com/change-detection-in-angular/</a:t>
            </a:r>
            <a:endParaRPr lang="pl-PL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https://blog.thoughtram.io/angular/2016/02/22/angular-2-change-detection-explained.html</a:t>
            </a:r>
            <a:endParaRPr lang="pl-PL" dirty="0"/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462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119</Words>
  <Application>Microsoft Office PowerPoint</Application>
  <PresentationFormat>Panoramiczny</PresentationFormat>
  <Paragraphs>28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Change detection strategy</vt:lpstr>
      <vt:lpstr>Prezentacja programu PowerPoint</vt:lpstr>
      <vt:lpstr>Prezentacja programu PowerPoint</vt:lpstr>
      <vt:lpstr>Prezentacja programu PowerPoint</vt:lpstr>
      <vt:lpstr>Strategies: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detection strategy</dc:title>
  <dc:creator>Mejsi</dc:creator>
  <cp:lastModifiedBy>Mejsi</cp:lastModifiedBy>
  <cp:revision>10</cp:revision>
  <dcterms:created xsi:type="dcterms:W3CDTF">2019-12-19T20:55:31Z</dcterms:created>
  <dcterms:modified xsi:type="dcterms:W3CDTF">2019-12-19T23:06:47Z</dcterms:modified>
</cp:coreProperties>
</file>