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KrikeyDataDashboard/KrikeyData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BA91CFF-9F19-4AAD-8F52-41294A8F1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Krikey Data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96FEDBD-1EB8-4579-8DBC-26869244D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3/24/2022 2:48:43 PM</a:t>
            </a:r>
            <a:endParaRPr lang="en-US" dirty="0"/>
          </a:p>
          <a:p>
            <a:r>
              <a:rPr lang="en-US" dirty="0"/>
              <a:t>Created By Cheshta Kaul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Krikey Data Dashboard">
            <a:extLst>
              <a:ext uri="{FF2B5EF4-FFF2-40B4-BE49-F238E27FC236}">
                <a16:creationId xmlns:a16="http://schemas.microsoft.com/office/drawing/2014/main" id="{538ED86B-AECA-43DF-8602-52A9F7D92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58"/>
            <a:ext cx="12192000" cy="65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Krikey Data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Krikey Data Dashboard</dc:title>
  <dc:creator/>
  <cp:lastModifiedBy>Kaul, Cheshta (kaulca)</cp:lastModifiedBy>
  <cp:revision>1</cp:revision>
  <dcterms:created xsi:type="dcterms:W3CDTF">2022-03-24T14:48:43Z</dcterms:created>
  <dcterms:modified xsi:type="dcterms:W3CDTF">2022-03-24T14:50:28Z</dcterms:modified>
</cp:coreProperties>
</file>