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8631c15d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8631c15d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8631c15d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8631c15d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8631c15d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8631c15d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8631c15d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8631c15d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8631c15d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8631c15d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8631c15d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8631c15d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8631c15d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8631c15d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8631c15d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8631c15d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8631c15d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8631c15d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87860e2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87860e2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90ad474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90ad474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8631c15d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8631c15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8631c15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8631c15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8631c15d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8631c15d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8631c15d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8631c15d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90ad474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90ad474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90ad474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90ad474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8631c15d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8631c15d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RayDF: Neural Ray-Surface Distance Fields with Multi-view Consistency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NeurIPS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Ray-Surface Distance Field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spherical parameterized ray ( radial distance, Polar angle and </a:t>
            </a:r>
            <a:r>
              <a:rPr lang="en"/>
              <a:t>azimuthal</a:t>
            </a:r>
            <a:r>
              <a:rPr lang="en"/>
              <a:t> angle) as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Regressed </a:t>
            </a:r>
            <a:r>
              <a:rPr lang="en"/>
              <a:t>distance between ray starting point and surface hitting point</a:t>
            </a:r>
            <a:endParaRPr/>
          </a:p>
          <a:p>
            <a:pPr indent="45720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9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900" y="2731825"/>
            <a:ext cx="4166275" cy="11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725" y="2436838"/>
            <a:ext cx="479613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Dual-Ray Visibility Classifier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Model: -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397" y="1330022"/>
            <a:ext cx="5713699" cy="15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263" y="3128325"/>
            <a:ext cx="5435621" cy="3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7875" y="3759839"/>
            <a:ext cx="5348399" cy="4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Multi-View Consistency Optimizer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train both the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- K posed depth images (H X W) of static 3D scenes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module </a:t>
            </a:r>
            <a:r>
              <a:rPr lang="en"/>
              <a:t>consists</a:t>
            </a:r>
            <a:r>
              <a:rPr lang="en"/>
              <a:t> of 2 stages : -</a:t>
            </a:r>
            <a:br>
              <a:rPr lang="en"/>
            </a:br>
            <a:r>
              <a:rPr lang="en"/>
              <a:t>Stage 1 - Training Dual-ray Visibility Classifier</a:t>
            </a:r>
            <a:br>
              <a:rPr lang="en"/>
            </a:br>
            <a:r>
              <a:rPr lang="en"/>
              <a:t>Stage 2 - Training Ray-Surface Distance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Ultimate goal - optimize main Ray-surface Network and drive it to be Multi-View Consistent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Steps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depth images to ray-</a:t>
            </a:r>
            <a:r>
              <a:rPr lang="en"/>
              <a:t>surface</a:t>
            </a:r>
            <a:r>
              <a:rPr lang="en"/>
              <a:t> distance - We get K*H*W training ray-distance pairs for a specific 3D scene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1 training ray</a:t>
            </a:r>
            <a:r>
              <a:rPr i="1" lang="en"/>
              <a:t>(r,d) </a:t>
            </a:r>
            <a:r>
              <a:rPr lang="en"/>
              <a:t>we sample M rays in a ball centering at surface point </a:t>
            </a:r>
            <a:r>
              <a:rPr i="1" lang="en"/>
              <a:t>p</a:t>
            </a:r>
            <a:endParaRPr i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distances between </a:t>
            </a:r>
            <a:r>
              <a:rPr i="1" lang="en"/>
              <a:t>p </a:t>
            </a:r>
            <a:r>
              <a:rPr lang="en"/>
              <a:t>and the M sampled rays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M ray pairs, feed them to Classifier and get </a:t>
            </a:r>
            <a:br>
              <a:rPr lang="en"/>
            </a:br>
            <a:r>
              <a:rPr lang="en"/>
              <a:t>Visibility Scores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375" y="2920876"/>
            <a:ext cx="2119675" cy="18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900" y="2244913"/>
            <a:ext cx="115518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4900" y="3004050"/>
            <a:ext cx="115518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4900" y="4119925"/>
            <a:ext cx="115518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Steps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primary ray and M sampled rays to Ray-surface distance network and estimate the </a:t>
            </a:r>
            <a:r>
              <a:rPr lang="en"/>
              <a:t>surface distances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following Multi-View Consistent Loss Function to optimize the ray-surface distance until convergence: -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650" y="1970400"/>
            <a:ext cx="15906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638" y="3428638"/>
            <a:ext cx="43338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975" y="1623025"/>
            <a:ext cx="23050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on Blender Dataset: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1 - Testing on depth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Group 2 - </a:t>
            </a:r>
            <a:r>
              <a:rPr lang="en"/>
              <a:t>Testing</a:t>
            </a:r>
            <a:r>
              <a:rPr lang="en"/>
              <a:t> on RGB and RGBD images</a:t>
            </a:r>
            <a:br>
              <a:rPr lang="en"/>
            </a:b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2" y="2665799"/>
            <a:ext cx="4633776" cy="19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DM-SR dataset: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821" y="1866150"/>
            <a:ext cx="5455924" cy="22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ScanNet dataset: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150" y="1747700"/>
            <a:ext cx="6601024" cy="27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Background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3D Representations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Related Work and Gaps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Proposed Model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Results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General Problem Statement </a:t>
            </a:r>
            <a:r>
              <a:rPr lang="en"/>
              <a:t>- Learning accurate and efficient 3D shape representations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Use cases</a:t>
            </a:r>
            <a:r>
              <a:rPr lang="en"/>
              <a:t> - Computer-Aided design, </a:t>
            </a:r>
            <a:r>
              <a:rPr lang="en"/>
              <a:t>Augmented</a:t>
            </a:r>
            <a:r>
              <a:rPr lang="en"/>
              <a:t> reality, Virtual Reality, Robotics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Different tasks in 3D </a:t>
            </a:r>
            <a:r>
              <a:rPr b="1" lang="en"/>
              <a:t>realm</a:t>
            </a:r>
            <a:r>
              <a:rPr lang="en"/>
              <a:t> - Shape reconstruction, Novel View Synthesis, Scene Understanding, Obtaining 3D shapes or 2D views from trained networks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Representations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Coordinate</a:t>
            </a:r>
            <a:r>
              <a:rPr b="1" lang="en"/>
              <a:t> based</a:t>
            </a:r>
            <a:r>
              <a:rPr lang="en"/>
              <a:t> - Example Occupancy fields, Un/Signed fields, Radiance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Ray based </a:t>
            </a:r>
            <a:r>
              <a:rPr lang="en"/>
              <a:t>- 3D shapes represented in terms of rays of light that interact with them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work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models have been developed using both representations.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based models work well on downstream tasks but fail to perform on obtaining 3D shapes or 2D 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based models - (LFN, NeuLF, PRIF, DDF) - </a:t>
            </a:r>
            <a:r>
              <a:rPr lang="en"/>
              <a:t>Perform</a:t>
            </a:r>
            <a:r>
              <a:rPr lang="en"/>
              <a:t> better in obtaining 3D shapes and 2D views. But learned shapes are imperfect (lack of Multi-View Consistency)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 3D representation models - Too much memory and dataset requirement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Implicit Coordinate based Models - MLP based </a:t>
            </a:r>
            <a:r>
              <a:rPr lang="en"/>
              <a:t>models. Work well with limited data and memory. 3D/2D re-generation is weak due to excessive computation requirement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Ray-Based Models - Only 1 network computation is required but lacks multi-view consistency.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2789250" y="1910675"/>
            <a:ext cx="16965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725" y="830525"/>
            <a:ext cx="4353450" cy="328844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6859275" y="942975"/>
            <a:ext cx="2295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is trying to learn a 3D object but there is no consistency when viewed from different angles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-2980" r="2980" t="0"/>
          <a:stretch/>
        </p:blipFill>
        <p:spPr>
          <a:xfrm>
            <a:off x="1434300" y="790825"/>
            <a:ext cx="3000375" cy="35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5515825" y="2036925"/>
            <a:ext cx="36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re-generation is Multi-View Consistent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1685925"/>
            <a:ext cx="71818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