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5FA8E-853A-4BCA-BF09-28289F0AAABF}" v="206" dt="2023-05-06T10:19:53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7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08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ongodb-shell/" TargetMode="External"/><Relationship Id="rId2" Type="http://schemas.openxmlformats.org/officeDocument/2006/relationships/hyperlink" Target="https://www.mongodb.com/docs/manual/install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Instructor: Kaumarjya Banerjee</a:t>
            </a:r>
          </a:p>
        </p:txBody>
      </p:sp>
    </p:spTree>
    <p:extLst>
      <p:ext uri="{BB962C8B-B14F-4D97-AF65-F5344CB8AC3E}">
        <p14:creationId xmlns:p14="http://schemas.microsoft.com/office/powerpoint/2010/main" val="32174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Delete Document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We can delete documents by using the methods </a:t>
            </a:r>
            <a:r>
              <a:rPr lang="en-US" sz="1400" dirty="0" err="1"/>
              <a:t>deleteOne</a:t>
            </a:r>
            <a:r>
              <a:rPr lang="en-US" sz="1400" dirty="0"/>
              <a:t>() or </a:t>
            </a:r>
            <a:r>
              <a:rPr lang="en-US" sz="1400" dirty="0" err="1"/>
              <a:t>deleteMany</a:t>
            </a:r>
            <a:r>
              <a:rPr lang="en-US" sz="1400" dirty="0"/>
              <a:t>().</a:t>
            </a:r>
          </a:p>
          <a:p>
            <a:pPr algn="l"/>
            <a:r>
              <a:rPr lang="en-US" sz="1400" dirty="0"/>
              <a:t>These methods accept a query object. The matching documents will be deleted.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deleteOne</a:t>
            </a:r>
            <a:r>
              <a:rPr lang="en-US" sz="1400" dirty="0"/>
              <a:t>()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</a:t>
            </a:r>
            <a:r>
              <a:rPr lang="en-US" sz="1400" dirty="0" err="1"/>
              <a:t>deleteOne</a:t>
            </a:r>
            <a:r>
              <a:rPr lang="en-US" sz="1400" dirty="0"/>
              <a:t>() method will delete the first document that matches the query provided.</a:t>
            </a:r>
          </a:p>
          <a:p>
            <a:pPr algn="l"/>
            <a:r>
              <a:rPr lang="en-US" sz="1400" dirty="0" err="1"/>
              <a:t>db.posts.deleteOne</a:t>
            </a:r>
            <a:r>
              <a:rPr lang="en-US" sz="1400" dirty="0"/>
              <a:t>({ title: "Post Title 5" })</a:t>
            </a:r>
          </a:p>
          <a:p>
            <a:pPr algn="l"/>
            <a:endParaRPr lang="en-US" sz="1400" dirty="0"/>
          </a:p>
          <a:p>
            <a:r>
              <a:rPr lang="en-US" sz="1400" dirty="0" err="1"/>
              <a:t>deleteMany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deleteMany</a:t>
            </a:r>
            <a:r>
              <a:rPr lang="en-US" sz="1400" dirty="0"/>
              <a:t>() method will delete all documents that match the query provided.</a:t>
            </a:r>
          </a:p>
          <a:p>
            <a:r>
              <a:rPr lang="en-US" sz="1400" dirty="0" err="1"/>
              <a:t>db.posts.deleteMany</a:t>
            </a:r>
            <a:r>
              <a:rPr lang="en-US" sz="1400" dirty="0"/>
              <a:t>({ category: "Technology" })</a:t>
            </a:r>
          </a:p>
          <a:p>
            <a:pPr algn="l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276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MongoDB Query Operators</a:t>
            </a:r>
          </a:p>
          <a:p>
            <a:pPr algn="l"/>
            <a:r>
              <a:rPr lang="en-US" sz="1400" b="1" dirty="0"/>
              <a:t>There are many query operators that can be used to compare and reference document fields.</a:t>
            </a:r>
          </a:p>
          <a:p>
            <a:pPr algn="l"/>
            <a:endParaRPr lang="en-US" sz="1400" b="1" dirty="0"/>
          </a:p>
          <a:p>
            <a:pPr algn="l"/>
            <a:r>
              <a:rPr lang="en-US" sz="1300" dirty="0"/>
              <a:t>Comparison</a:t>
            </a:r>
          </a:p>
          <a:p>
            <a:pPr algn="l"/>
            <a:r>
              <a:rPr lang="en-US" sz="1300" dirty="0"/>
              <a:t>The following operators can be used in queries to compare values: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$eq: Values are equal</a:t>
            </a:r>
          </a:p>
          <a:p>
            <a:pPr algn="l"/>
            <a:r>
              <a:rPr lang="en-US" sz="1300" dirty="0"/>
              <a:t>$ne: Values are not equal</a:t>
            </a:r>
          </a:p>
          <a:p>
            <a:pPr algn="l"/>
            <a:r>
              <a:rPr lang="en-US" sz="1300" dirty="0"/>
              <a:t>$</a:t>
            </a:r>
            <a:r>
              <a:rPr lang="en-US" sz="1300" dirty="0" err="1"/>
              <a:t>gt</a:t>
            </a:r>
            <a:r>
              <a:rPr lang="en-US" sz="1300" dirty="0"/>
              <a:t>: Value is greater than another value</a:t>
            </a:r>
          </a:p>
          <a:p>
            <a:pPr algn="l"/>
            <a:r>
              <a:rPr lang="en-US" sz="1300" dirty="0"/>
              <a:t>$</a:t>
            </a:r>
            <a:r>
              <a:rPr lang="en-US" sz="1300" dirty="0" err="1"/>
              <a:t>gte</a:t>
            </a:r>
            <a:r>
              <a:rPr lang="en-US" sz="1300" dirty="0"/>
              <a:t>: Value is greater than or equal to another value</a:t>
            </a:r>
          </a:p>
          <a:p>
            <a:pPr algn="l"/>
            <a:r>
              <a:rPr lang="en-US" sz="1300" dirty="0"/>
              <a:t>$</a:t>
            </a:r>
            <a:r>
              <a:rPr lang="en-US" sz="1300" dirty="0" err="1"/>
              <a:t>lt</a:t>
            </a:r>
            <a:r>
              <a:rPr lang="en-US" sz="1300" dirty="0"/>
              <a:t>: Value is less than another value</a:t>
            </a:r>
          </a:p>
          <a:p>
            <a:pPr algn="l"/>
            <a:r>
              <a:rPr lang="en-US" sz="1300" dirty="0"/>
              <a:t>$</a:t>
            </a:r>
            <a:r>
              <a:rPr lang="en-US" sz="1300" dirty="0" err="1"/>
              <a:t>lte</a:t>
            </a:r>
            <a:r>
              <a:rPr lang="en-US" sz="1300" dirty="0"/>
              <a:t>: Value is less than or equal to another value</a:t>
            </a:r>
          </a:p>
          <a:p>
            <a:pPr algn="l"/>
            <a:r>
              <a:rPr lang="en-US" sz="1300" dirty="0"/>
              <a:t>$in: Value is matched within an array</a:t>
            </a:r>
          </a:p>
          <a:p>
            <a:pPr algn="l"/>
            <a:r>
              <a:rPr lang="en-US" sz="1300" dirty="0"/>
              <a:t>Logical</a:t>
            </a:r>
          </a:p>
          <a:p>
            <a:pPr algn="l"/>
            <a:r>
              <a:rPr lang="en-US" sz="1300" dirty="0"/>
              <a:t>The following operators can logically compare multiple queries.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$and: Returns documents where both queries match</a:t>
            </a:r>
          </a:p>
          <a:p>
            <a:pPr algn="l"/>
            <a:r>
              <a:rPr lang="en-US" sz="1300" dirty="0"/>
              <a:t>$or: Returns documents where either query matches</a:t>
            </a:r>
          </a:p>
          <a:p>
            <a:pPr algn="l"/>
            <a:r>
              <a:rPr lang="en-US" sz="1300" dirty="0"/>
              <a:t>$nor: Returns documents where both queries fail to match</a:t>
            </a:r>
          </a:p>
          <a:p>
            <a:pPr algn="l"/>
            <a:r>
              <a:rPr lang="en-US" sz="1300" dirty="0"/>
              <a:t>$not: Returns documents where the query does not match</a:t>
            </a:r>
          </a:p>
          <a:p>
            <a:pPr algn="l"/>
            <a:r>
              <a:rPr lang="en-US" sz="1300" dirty="0"/>
              <a:t>Evaluation</a:t>
            </a:r>
          </a:p>
          <a:p>
            <a:pPr algn="l"/>
            <a:r>
              <a:rPr lang="en-US" sz="1300" dirty="0"/>
              <a:t>The following operators assist in evaluating documents.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$regex: Allows the use of regular expressions when evaluating field values</a:t>
            </a:r>
          </a:p>
          <a:p>
            <a:pPr algn="l"/>
            <a:r>
              <a:rPr lang="en-US" sz="1300" dirty="0"/>
              <a:t>$text: Performs a text search</a:t>
            </a:r>
          </a:p>
          <a:p>
            <a:pPr algn="l"/>
            <a:r>
              <a:rPr lang="en-US" sz="1300" dirty="0"/>
              <a:t>$where: Uses a JavaScript expression to match documents</a:t>
            </a:r>
          </a:p>
        </p:txBody>
      </p:sp>
    </p:spTree>
    <p:extLst>
      <p:ext uri="{BB962C8B-B14F-4D97-AF65-F5344CB8AC3E}">
        <p14:creationId xmlns:p14="http://schemas.microsoft.com/office/powerpoint/2010/main" val="19454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MongoDB Update Operators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/>
              <a:t>There are many update operators that can be used during document updates.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Fields</a:t>
            </a:r>
          </a:p>
          <a:p>
            <a:pPr algn="l"/>
            <a:r>
              <a:rPr lang="en-US" sz="1400" dirty="0"/>
              <a:t>The following operators can be used to update fields: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$</a:t>
            </a:r>
            <a:r>
              <a:rPr lang="en-US" sz="1400" dirty="0" err="1"/>
              <a:t>currentDate</a:t>
            </a:r>
            <a:r>
              <a:rPr lang="en-US" sz="1400" dirty="0"/>
              <a:t>: Sets the field value to the current date</a:t>
            </a:r>
          </a:p>
          <a:p>
            <a:pPr algn="l"/>
            <a:r>
              <a:rPr lang="en-US" sz="1400" dirty="0"/>
              <a:t>$</a:t>
            </a:r>
            <a:r>
              <a:rPr lang="en-US" sz="1400" dirty="0" err="1"/>
              <a:t>inc</a:t>
            </a:r>
            <a:r>
              <a:rPr lang="en-US" sz="1400" dirty="0"/>
              <a:t>: Increments the field value</a:t>
            </a:r>
          </a:p>
          <a:p>
            <a:pPr algn="l"/>
            <a:r>
              <a:rPr lang="en-US" sz="1400" dirty="0"/>
              <a:t>$rename: Renames the field</a:t>
            </a:r>
          </a:p>
          <a:p>
            <a:pPr algn="l"/>
            <a:r>
              <a:rPr lang="en-US" sz="1400" dirty="0"/>
              <a:t>$set: Sets the value of a field</a:t>
            </a:r>
          </a:p>
          <a:p>
            <a:pPr algn="l"/>
            <a:r>
              <a:rPr lang="en-US" sz="1400" dirty="0"/>
              <a:t>$unset: Removes the field from the document</a:t>
            </a:r>
          </a:p>
          <a:p>
            <a:pPr algn="l"/>
            <a:r>
              <a:rPr lang="en-US" sz="1400" dirty="0"/>
              <a:t>Array</a:t>
            </a:r>
          </a:p>
          <a:p>
            <a:pPr algn="l"/>
            <a:r>
              <a:rPr lang="en-US" sz="1400" dirty="0"/>
              <a:t>The following operators assist with updating arrays.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$</a:t>
            </a:r>
            <a:r>
              <a:rPr lang="en-US" sz="1400" dirty="0" err="1"/>
              <a:t>addToSet</a:t>
            </a:r>
            <a:r>
              <a:rPr lang="en-US" sz="1400" dirty="0"/>
              <a:t>: Adds distinct elements to an array</a:t>
            </a:r>
          </a:p>
          <a:p>
            <a:pPr algn="l"/>
            <a:r>
              <a:rPr lang="en-US" sz="1400" dirty="0"/>
              <a:t>$pop: Removes the first or last element of an array</a:t>
            </a:r>
          </a:p>
          <a:p>
            <a:pPr algn="l"/>
            <a:r>
              <a:rPr lang="en-US" sz="1400" dirty="0"/>
              <a:t>$pull: Removes all elements from an array that match the query</a:t>
            </a:r>
          </a:p>
          <a:p>
            <a:pPr algn="l"/>
            <a:r>
              <a:rPr lang="en-US" sz="1400" dirty="0"/>
              <a:t>$push: Adds an element to an array</a:t>
            </a:r>
          </a:p>
        </p:txBody>
      </p:sp>
    </p:spTree>
    <p:extLst>
      <p:ext uri="{BB962C8B-B14F-4D97-AF65-F5344CB8AC3E}">
        <p14:creationId xmlns:p14="http://schemas.microsoft.com/office/powerpoint/2010/main" val="3137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MongoDB is a document database. It stores data in a type of JSON format called BSON.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r>
              <a:rPr lang="en-US" dirty="0">
                <a:latin typeface="Verdana" panose="020B0604030504040204" pitchFamily="34" charset="0"/>
              </a:rPr>
              <a:t>A record in MongoDB is a document, which is a data structure composed of key value pairs similar to the structure of JSON objects.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9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SQL vs Document Databases</a:t>
            </a:r>
          </a:p>
          <a:p>
            <a:pPr algn="l"/>
            <a:r>
              <a:rPr lang="en-US" dirty="0"/>
              <a:t>SQL databases are considered relational databases. They store related data in separate tables. When data is needed, it is queried from multiple tables to join the data back together.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MongoDB is a document database which is often referred to as a non-relational database. This does not mean that relational data cannot be stored in document databases. It means that relational data is stored differently. A better way to refer to it is as a non-tabular database.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MongoDB stores data in flexible documents. Instead of having multiple tables you can simply keep all of your related data together. This makes reading your data very fast.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still have multiple groups of data too. In MongoDB, instead of tables these are called collections.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Install MongoDB</a:t>
            </a:r>
          </a:p>
          <a:p>
            <a:pPr algn="l"/>
            <a:endParaRPr lang="en-US" b="1" dirty="0"/>
          </a:p>
          <a:p>
            <a:pPr algn="l"/>
            <a:r>
              <a:rPr lang="en-US" dirty="0">
                <a:hlinkClick r:id="rId2"/>
              </a:rPr>
              <a:t>https://www.mongodb.com/docs/manual/installation/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dirty="0">
                <a:hlinkClick r:id="rId3"/>
              </a:rPr>
              <a:t>https://www.mongodb.com/docs/mongodb-shell/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Install MongoDB Shell (</a:t>
            </a:r>
            <a:r>
              <a:rPr lang="en-US" b="1" dirty="0" err="1"/>
              <a:t>mongosh</a:t>
            </a:r>
            <a:r>
              <a:rPr lang="en-US" b="1" dirty="0"/>
              <a:t>)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There are many ways to connect to your MongoDB database.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will start by using the MongoDB Shell, </a:t>
            </a:r>
            <a:r>
              <a:rPr lang="en-US" dirty="0" err="1"/>
              <a:t>mongosh</a:t>
            </a:r>
            <a:r>
              <a:rPr lang="en-US" dirty="0"/>
              <a:t>.</a:t>
            </a:r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Create Database using </a:t>
            </a:r>
            <a:r>
              <a:rPr lang="en-US" b="1" dirty="0" err="1"/>
              <a:t>mongosh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dirty="0"/>
              <a:t>After connecting to your database using </a:t>
            </a:r>
            <a:r>
              <a:rPr lang="en-US" dirty="0" err="1"/>
              <a:t>mongosh</a:t>
            </a:r>
            <a:r>
              <a:rPr lang="en-US" dirty="0"/>
              <a:t>, you can see which database you are using by typing </a:t>
            </a:r>
            <a:r>
              <a:rPr lang="en-US" dirty="0" err="1"/>
              <a:t>db</a:t>
            </a:r>
            <a:r>
              <a:rPr lang="en-US" dirty="0"/>
              <a:t> in your terminal.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 have used the connection string provided from the MongoDB Atlas dashboard, you should be connected to the </a:t>
            </a:r>
            <a:r>
              <a:rPr lang="en-US" dirty="0" err="1"/>
              <a:t>myFirstDatabase</a:t>
            </a:r>
            <a:r>
              <a:rPr lang="en-US" dirty="0"/>
              <a:t> database.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Create Collection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You can create a collection using the </a:t>
            </a:r>
            <a:r>
              <a:rPr lang="en-US" dirty="0" err="1"/>
              <a:t>createCollection</a:t>
            </a:r>
            <a:r>
              <a:rPr lang="en-US" dirty="0"/>
              <a:t>() database method.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also create a collection during the insert process.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Insert Documents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 err="1"/>
              <a:t>insertOne</a:t>
            </a:r>
            <a:r>
              <a:rPr lang="en-US" sz="1400" b="1" dirty="0"/>
              <a:t>()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To insert a single document, use the </a:t>
            </a:r>
            <a:r>
              <a:rPr lang="en-US" sz="1400" dirty="0" err="1"/>
              <a:t>insertOne</a:t>
            </a:r>
            <a:r>
              <a:rPr lang="en-US" sz="1400" dirty="0"/>
              <a:t>() method.</a:t>
            </a:r>
          </a:p>
          <a:p>
            <a:pPr algn="l"/>
            <a:r>
              <a:rPr lang="en-US" sz="1400" dirty="0" err="1"/>
              <a:t>db.posts.insertOne</a:t>
            </a:r>
            <a:r>
              <a:rPr lang="en-US" sz="1400" dirty="0"/>
              <a:t>({</a:t>
            </a:r>
          </a:p>
          <a:p>
            <a:pPr algn="l"/>
            <a:r>
              <a:rPr lang="en-US" sz="1400" dirty="0"/>
              <a:t>  title: "Post Title 1",</a:t>
            </a:r>
          </a:p>
          <a:p>
            <a:pPr algn="l"/>
            <a:r>
              <a:rPr lang="en-US" sz="1400" dirty="0"/>
              <a:t>  body: "Body of post.",</a:t>
            </a:r>
          </a:p>
          <a:p>
            <a:pPr algn="l"/>
            <a:r>
              <a:rPr lang="en-US" sz="1400" dirty="0"/>
              <a:t>  category: "News",</a:t>
            </a:r>
          </a:p>
          <a:p>
            <a:pPr algn="l"/>
            <a:r>
              <a:rPr lang="en-US" sz="1400" dirty="0"/>
              <a:t>  likes: 1,</a:t>
            </a:r>
          </a:p>
          <a:p>
            <a:pPr algn="l"/>
            <a:r>
              <a:rPr lang="en-US" sz="1400" dirty="0"/>
              <a:t>  tags: ["news", "events"],</a:t>
            </a:r>
          </a:p>
          <a:p>
            <a:pPr algn="l"/>
            <a:r>
              <a:rPr lang="en-US" sz="1400" dirty="0"/>
              <a:t>  date: Date()</a:t>
            </a:r>
          </a:p>
          <a:p>
            <a:pPr algn="l"/>
            <a:r>
              <a:rPr lang="en-US" sz="1400" dirty="0"/>
              <a:t>})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insertMany</a:t>
            </a:r>
            <a:r>
              <a:rPr lang="en-US" sz="1400" b="1" dirty="0"/>
              <a:t>()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/>
              <a:t>To insert multiple documents at once, use the </a:t>
            </a:r>
            <a:r>
              <a:rPr lang="en-US" sz="1400" dirty="0" err="1"/>
              <a:t>insertMany</a:t>
            </a:r>
            <a:r>
              <a:rPr lang="en-US" sz="1400" dirty="0"/>
              <a:t>() method.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 err="1"/>
              <a:t>db.posts.insertMany</a:t>
            </a:r>
            <a:r>
              <a:rPr lang="en-US" sz="1400" dirty="0"/>
              <a:t>([  </a:t>
            </a:r>
          </a:p>
          <a:p>
            <a:pPr algn="l"/>
            <a:r>
              <a:rPr lang="en-US" sz="1400" dirty="0"/>
              <a:t>  {</a:t>
            </a:r>
          </a:p>
          <a:p>
            <a:pPr algn="l"/>
            <a:r>
              <a:rPr lang="en-US" sz="1400" dirty="0"/>
              <a:t>    title: "Post Title 2",</a:t>
            </a:r>
          </a:p>
          <a:p>
            <a:pPr algn="l"/>
            <a:r>
              <a:rPr lang="en-US" sz="1400" dirty="0"/>
              <a:t>    body: "Body of post.",</a:t>
            </a:r>
          </a:p>
          <a:p>
            <a:pPr algn="l"/>
            <a:r>
              <a:rPr lang="en-US" sz="1400" dirty="0"/>
              <a:t>    category: "Event",</a:t>
            </a:r>
          </a:p>
          <a:p>
            <a:pPr algn="l"/>
            <a:r>
              <a:rPr lang="en-US" sz="1400" dirty="0"/>
              <a:t>    likes: 2,</a:t>
            </a:r>
          </a:p>
          <a:p>
            <a:pPr algn="l"/>
            <a:r>
              <a:rPr lang="en-US" sz="1400" dirty="0"/>
              <a:t>    tags: ["news", "events"],</a:t>
            </a:r>
          </a:p>
          <a:p>
            <a:pPr algn="l"/>
            <a:r>
              <a:rPr lang="en-US" sz="1400" dirty="0"/>
              <a:t>    date: Date()</a:t>
            </a:r>
          </a:p>
          <a:p>
            <a:pPr algn="l"/>
            <a:r>
              <a:rPr lang="en-US" sz="1400" dirty="0"/>
              <a:t>  }, {</a:t>
            </a:r>
          </a:p>
          <a:p>
            <a:pPr algn="l"/>
            <a:r>
              <a:rPr lang="en-US" sz="1400" dirty="0"/>
              <a:t>    title: "Post Title 3",</a:t>
            </a:r>
          </a:p>
          <a:p>
            <a:pPr algn="l"/>
            <a:r>
              <a:rPr lang="en-US" sz="1400" dirty="0"/>
              <a:t>    body: "Body of post.",</a:t>
            </a:r>
          </a:p>
          <a:p>
            <a:pPr algn="l"/>
            <a:r>
              <a:rPr lang="en-US" sz="1400" dirty="0"/>
              <a:t>    category: "Technology",</a:t>
            </a:r>
          </a:p>
          <a:p>
            <a:pPr algn="l"/>
            <a:r>
              <a:rPr lang="en-US" sz="1400" dirty="0"/>
              <a:t>    likes: 3,</a:t>
            </a:r>
          </a:p>
          <a:p>
            <a:pPr algn="l"/>
            <a:r>
              <a:rPr lang="en-US" sz="1400" dirty="0"/>
              <a:t>    tags: ["news", "events"],</a:t>
            </a:r>
          </a:p>
          <a:p>
            <a:pPr algn="l"/>
            <a:r>
              <a:rPr lang="en-US" sz="1400" dirty="0"/>
              <a:t>    date: Date()</a:t>
            </a:r>
          </a:p>
          <a:p>
            <a:pPr algn="l"/>
            <a:r>
              <a:rPr lang="en-US" sz="1400" dirty="0"/>
              <a:t>  }])</a:t>
            </a:r>
          </a:p>
        </p:txBody>
      </p:sp>
    </p:spTree>
    <p:extLst>
      <p:ext uri="{BB962C8B-B14F-4D97-AF65-F5344CB8AC3E}">
        <p14:creationId xmlns:p14="http://schemas.microsoft.com/office/powerpoint/2010/main" val="422332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Find Data</a:t>
            </a:r>
          </a:p>
          <a:p>
            <a:pPr algn="l"/>
            <a:r>
              <a:rPr lang="en-US" sz="1400" b="1" dirty="0"/>
              <a:t>	</a:t>
            </a:r>
          </a:p>
          <a:p>
            <a:pPr algn="l"/>
            <a:r>
              <a:rPr lang="en-US" sz="1400" b="1" dirty="0"/>
              <a:t>find() </a:t>
            </a:r>
          </a:p>
          <a:p>
            <a:pPr algn="l"/>
            <a:r>
              <a:rPr lang="en-US" sz="1400" dirty="0"/>
              <a:t>To select data from a collection in MongoDB, we can use the find() method.</a:t>
            </a:r>
          </a:p>
          <a:p>
            <a:pPr algn="l"/>
            <a:r>
              <a:rPr lang="en-US" sz="1400" dirty="0"/>
              <a:t>This method accepts a query object. If left empty, all documents will be returned.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 err="1"/>
              <a:t>db.posts.find</a:t>
            </a:r>
            <a:r>
              <a:rPr lang="en-US" sz="1400" dirty="0"/>
              <a:t>( {category: "News"} )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findOne</a:t>
            </a:r>
            <a:r>
              <a:rPr lang="en-US" sz="1400" b="1" dirty="0"/>
              <a:t>()</a:t>
            </a:r>
          </a:p>
          <a:p>
            <a:pPr algn="l"/>
            <a:r>
              <a:rPr lang="en-US" sz="1400" dirty="0"/>
              <a:t>To select only one document, we can use the </a:t>
            </a:r>
            <a:r>
              <a:rPr lang="en-US" sz="1400" dirty="0" err="1"/>
              <a:t>findOne</a:t>
            </a:r>
            <a:r>
              <a:rPr lang="en-US" sz="1400" dirty="0"/>
              <a:t>() method.</a:t>
            </a:r>
          </a:p>
          <a:p>
            <a:pPr algn="l"/>
            <a:r>
              <a:rPr lang="en-US" sz="1400" dirty="0"/>
              <a:t>This method accepts a query object. If left empty, it will return the first document it finds.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 err="1"/>
              <a:t>db.posts.findOne</a:t>
            </a:r>
            <a:r>
              <a:rPr lang="en-US" sz="1400" dirty="0"/>
              <a:t>({category: "News"} )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53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233726" y="639484"/>
            <a:ext cx="10524198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Update Document</a:t>
            </a:r>
          </a:p>
          <a:p>
            <a:pPr algn="l"/>
            <a:r>
              <a:rPr lang="en-US" sz="1400" b="1" dirty="0"/>
              <a:t>	</a:t>
            </a:r>
          </a:p>
          <a:p>
            <a:pPr algn="l"/>
            <a:r>
              <a:rPr lang="en-US" sz="1400" dirty="0"/>
              <a:t>To update an existing document we can use the </a:t>
            </a:r>
            <a:r>
              <a:rPr lang="en-US" sz="1400" dirty="0" err="1"/>
              <a:t>updateOne</a:t>
            </a:r>
            <a:r>
              <a:rPr lang="en-US" sz="1400" dirty="0"/>
              <a:t>() or </a:t>
            </a:r>
            <a:r>
              <a:rPr lang="en-US" sz="1400" dirty="0" err="1"/>
              <a:t>updateMany</a:t>
            </a:r>
            <a:r>
              <a:rPr lang="en-US" sz="1400" dirty="0"/>
              <a:t>() methods.</a:t>
            </a:r>
          </a:p>
          <a:p>
            <a:pPr algn="l"/>
            <a:r>
              <a:rPr lang="en-US" sz="1400" dirty="0"/>
              <a:t>The first parameter is a query object to define which document or documents should be updated.</a:t>
            </a:r>
          </a:p>
          <a:p>
            <a:pPr algn="l"/>
            <a:r>
              <a:rPr lang="en-US" sz="1400" dirty="0"/>
              <a:t>The second parameter is an object defining the updated data.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updateOne</a:t>
            </a:r>
            <a:r>
              <a:rPr lang="en-US" sz="1400" b="1" dirty="0"/>
              <a:t>()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/>
              <a:t>The </a:t>
            </a:r>
            <a:r>
              <a:rPr lang="en-US" sz="1400" dirty="0" err="1"/>
              <a:t>updateOne</a:t>
            </a:r>
            <a:r>
              <a:rPr lang="en-US" sz="1400" dirty="0"/>
              <a:t>() method will update the first document that is found matching the provided query.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db.posts.updateOne</a:t>
            </a:r>
            <a:r>
              <a:rPr lang="en-US" sz="1400" dirty="0"/>
              <a:t>( { title: "Post Title 1" }, { $set: { likes: 2 } } ) 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updateMany</a:t>
            </a:r>
            <a:r>
              <a:rPr lang="en-US" sz="1400" b="1" dirty="0"/>
              <a:t>()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dirty="0"/>
              <a:t>The </a:t>
            </a:r>
            <a:r>
              <a:rPr lang="en-US" sz="1400" dirty="0" err="1"/>
              <a:t>updateMany</a:t>
            </a:r>
            <a:r>
              <a:rPr lang="en-US" sz="1400" dirty="0"/>
              <a:t>() method will update all documents that match the provided query.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db.posts.updateMany</a:t>
            </a:r>
            <a:r>
              <a:rPr lang="en-US" sz="1400" dirty="0"/>
              <a:t>({}, { $</a:t>
            </a:r>
            <a:r>
              <a:rPr lang="en-US" sz="1400" dirty="0" err="1"/>
              <a:t>inc</a:t>
            </a:r>
            <a:r>
              <a:rPr lang="en-US" sz="1400" dirty="0"/>
              <a:t>: { likes: 1 } })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 err="1"/>
              <a:t>Upsert</a:t>
            </a:r>
            <a:endParaRPr lang="en-US" sz="1400" b="1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If you would like to insert the document if it is not found, you can use the </a:t>
            </a:r>
            <a:r>
              <a:rPr lang="en-US" sz="1400" dirty="0" err="1"/>
              <a:t>upsert</a:t>
            </a:r>
            <a:r>
              <a:rPr lang="en-US" sz="1400" dirty="0"/>
              <a:t> option.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db.posts.updateOne</a:t>
            </a:r>
            <a:r>
              <a:rPr lang="en-US" sz="1400" dirty="0"/>
              <a:t>( </a:t>
            </a:r>
          </a:p>
          <a:p>
            <a:pPr algn="l"/>
            <a:r>
              <a:rPr lang="en-US" sz="1400" dirty="0"/>
              <a:t>  { title: "Post Title 5" }, </a:t>
            </a:r>
          </a:p>
          <a:p>
            <a:pPr algn="l"/>
            <a:r>
              <a:rPr lang="en-US" sz="1400" dirty="0"/>
              <a:t>  {</a:t>
            </a:r>
          </a:p>
          <a:p>
            <a:pPr algn="l"/>
            <a:r>
              <a:rPr lang="en-US" sz="1400" dirty="0"/>
              <a:t>    $set: </a:t>
            </a:r>
          </a:p>
          <a:p>
            <a:pPr algn="l"/>
            <a:r>
              <a:rPr lang="en-US" sz="1400" dirty="0"/>
              <a:t>      {</a:t>
            </a:r>
          </a:p>
          <a:p>
            <a:pPr algn="l"/>
            <a:r>
              <a:rPr lang="en-US" sz="1400" dirty="0"/>
              <a:t>        title: "Post Title 5",</a:t>
            </a:r>
          </a:p>
          <a:p>
            <a:pPr algn="l"/>
            <a:r>
              <a:rPr lang="en-US" sz="1400" dirty="0"/>
              <a:t>        body: "Body of post.",</a:t>
            </a:r>
          </a:p>
          <a:p>
            <a:pPr algn="l"/>
            <a:r>
              <a:rPr lang="en-US" sz="1400" dirty="0"/>
              <a:t>        category: "Event",</a:t>
            </a:r>
          </a:p>
          <a:p>
            <a:pPr algn="l"/>
            <a:r>
              <a:rPr lang="en-US" sz="1400" dirty="0"/>
              <a:t>        likes: 5,</a:t>
            </a:r>
          </a:p>
          <a:p>
            <a:pPr algn="l"/>
            <a:r>
              <a:rPr lang="en-US" sz="1400" dirty="0"/>
              <a:t>        tags: ["news", "events"],</a:t>
            </a:r>
          </a:p>
          <a:p>
            <a:pPr algn="l"/>
            <a:r>
              <a:rPr lang="en-US" sz="1400" dirty="0"/>
              <a:t>        date: Date()</a:t>
            </a:r>
          </a:p>
          <a:p>
            <a:pPr algn="l"/>
            <a:r>
              <a:rPr lang="en-US" sz="1400" dirty="0"/>
              <a:t>      }</a:t>
            </a:r>
          </a:p>
          <a:p>
            <a:pPr algn="l"/>
            <a:r>
              <a:rPr lang="en-US" sz="1400" dirty="0"/>
              <a:t>  }, </a:t>
            </a:r>
          </a:p>
          <a:p>
            <a:pPr algn="l"/>
            <a:r>
              <a:rPr lang="en-US" sz="1400" dirty="0"/>
              <a:t>  { </a:t>
            </a:r>
            <a:r>
              <a:rPr lang="en-US" sz="1400" dirty="0" err="1"/>
              <a:t>upsert</a:t>
            </a:r>
            <a:r>
              <a:rPr lang="en-US" sz="1400" dirty="0"/>
              <a:t>: true }</a:t>
            </a:r>
          </a:p>
          <a:p>
            <a:pPr algn="l"/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94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1210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Verdana</vt:lpstr>
      <vt:lpstr>Wingdings 3</vt:lpstr>
      <vt:lpstr>Ion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Banerjee, Kaumarjya</cp:lastModifiedBy>
  <cp:revision>163</cp:revision>
  <dcterms:created xsi:type="dcterms:W3CDTF">2023-05-06T08:07:39Z</dcterms:created>
  <dcterms:modified xsi:type="dcterms:W3CDTF">2023-05-24T16:38:04Z</dcterms:modified>
</cp:coreProperties>
</file>