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22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93DA1-0C5A-4124-87CC-791B3CC9D8A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6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full-stack-vs-front-end-vs-back-end-developers-articl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A979A-9BA7-D339-1107-6E04416C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Kaumarjya </a:t>
            </a:r>
            <a:r>
              <a:rPr lang="en-US" dirty="0" err="1">
                <a:solidFill>
                  <a:schemeClr val="tx1"/>
                </a:solidFill>
              </a:rPr>
              <a:t>banerjee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71A0-044D-E5C2-9FD9-18CD904C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MERN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78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A979A-9BA7-D339-1107-6E04416C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Kaumarjya </a:t>
            </a:r>
            <a:r>
              <a:rPr lang="en-US" dirty="0" err="1">
                <a:solidFill>
                  <a:schemeClr val="tx1"/>
                </a:solidFill>
              </a:rPr>
              <a:t>banerjee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71A0-044D-E5C2-9FD9-18CD904C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EXPRESS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97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Express 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Fast, unopinionated, minimalist web framework for Node.js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C771-586D-3CD7-C8F7-F1E1A3E4040F}"/>
              </a:ext>
            </a:extLst>
          </p:cNvPr>
          <p:cNvSpPr txBox="1"/>
          <p:nvPr/>
        </p:nvSpPr>
        <p:spPr>
          <a:xfrm>
            <a:off x="600075" y="2123667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 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5005C-DA3D-2EFA-BBC9-176678578090}"/>
              </a:ext>
            </a:extLst>
          </p:cNvPr>
          <p:cNvSpPr txBox="1"/>
          <p:nvPr/>
        </p:nvSpPr>
        <p:spPr>
          <a:xfrm>
            <a:off x="600075" y="2669313"/>
            <a:ext cx="609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B607-0D59-9CB1-C230-6F664221D7CC}"/>
              </a:ext>
            </a:extLst>
          </p:cNvPr>
          <p:cNvSpPr txBox="1"/>
          <p:nvPr/>
        </p:nvSpPr>
        <p:spPr>
          <a:xfrm>
            <a:off x="600075" y="4045956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C0EA3-80D4-3D13-5A81-43E02624AAA4}"/>
              </a:ext>
            </a:extLst>
          </p:cNvPr>
          <p:cNvSpPr txBox="1"/>
          <p:nvPr/>
        </p:nvSpPr>
        <p:spPr>
          <a:xfrm>
            <a:off x="600075" y="4436314"/>
            <a:ext cx="609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a myriad of HTTP utility methods and middleware at your disposal, creating a robust API is quick and easy.</a:t>
            </a:r>
          </a:p>
        </p:txBody>
      </p:sp>
    </p:spTree>
    <p:extLst>
      <p:ext uri="{BB962C8B-B14F-4D97-AF65-F5344CB8AC3E}">
        <p14:creationId xmlns:p14="http://schemas.microsoft.com/office/powerpoint/2010/main" val="137846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Advantages of Using Express With Node.js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is Unopinionated, and we can customize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For request handling, we can use Middleware.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single language is used for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frontend and backend development."/>
              </a:rPr>
              <a:t>frontend and backend development.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is fast to link it with databases like MySQL, MongoDB,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​​Express allows dynamic rendering of HTML Pages based on passing arguments to templates.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50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GET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Get method is used to retrieve or get the information from the given server using a given URL. In REST CURD, it performs the read operation.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6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POST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Post is used for sending data to the server such as uploading a file or transferring some data or adding a new row to the back end table to any kind of web form. In a simple sentence, we can say that the post method is used for inserting new items in the backend server. In REST CRUD operation it performs the create operation.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7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PUT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PUT method is most often used to update an existing resource.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let’s try to understand the PUT method mechanism: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HTTP.PUT method, the resource is first identified by the URL and if it exists, then it is updated, otherwise, a new resource is created. In simply we can say that If the resource exists then update else create a new resource.</a:t>
            </a:r>
          </a:p>
        </p:txBody>
      </p:sp>
    </p:spTree>
    <p:extLst>
      <p:ext uri="{BB962C8B-B14F-4D97-AF65-F5344CB8AC3E}">
        <p14:creationId xmlns:p14="http://schemas.microsoft.com/office/powerpoint/2010/main" val="1428975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PATCH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PATCH method is used to update the values of the resource properties.</a:t>
            </a:r>
          </a:p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let’s look at the patch method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Before writing the code look at the below screenshot which is taken from the placeholder where userID:1 this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has two property one is 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title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&amp; another one is 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completed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Respectively their values are ‘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delectus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aut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autem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’ &amp; ‘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false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’.Here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we are going to update the values of the resource properties.</a:t>
            </a:r>
          </a:p>
        </p:txBody>
      </p:sp>
    </p:spTree>
    <p:extLst>
      <p:ext uri="{BB962C8B-B14F-4D97-AF65-F5344CB8AC3E}">
        <p14:creationId xmlns:p14="http://schemas.microsoft.com/office/powerpoint/2010/main" val="279608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DELETE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The DELETE method is used to delete a resource specified by its URI.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405603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1063</TotalTime>
  <Words>419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Roboto</vt:lpstr>
      <vt:lpstr>source-serif-pro</vt:lpstr>
      <vt:lpstr>Wingdings 3</vt:lpstr>
      <vt:lpstr>Ion</vt:lpstr>
      <vt:lpstr>MERN STACK</vt:lpstr>
      <vt:lpstr>EXPRESS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Banerjee, Kaumarjya</dc:creator>
  <cp:lastModifiedBy>Banerjee, Kaumarjya</cp:lastModifiedBy>
  <cp:revision>72</cp:revision>
  <dcterms:created xsi:type="dcterms:W3CDTF">2023-05-16T12:26:46Z</dcterms:created>
  <dcterms:modified xsi:type="dcterms:W3CDTF">2023-07-14T16:39:24Z</dcterms:modified>
</cp:coreProperties>
</file>