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7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7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4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75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3228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17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75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55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39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4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1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0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8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6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8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76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A979A-9BA7-D339-1107-6E04416C8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Instructor: Kaumarjya </a:t>
            </a:r>
            <a:r>
              <a:rPr lang="en-US" dirty="0" err="1">
                <a:solidFill>
                  <a:schemeClr val="tx1"/>
                </a:solidFill>
              </a:rPr>
              <a:t>banerjee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071A0-044D-E5C2-9FD9-18CD904C8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React 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7785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93C-B56D-48C4-EAAE-8B68BD734355}"/>
              </a:ext>
            </a:extLst>
          </p:cNvPr>
          <p:cNvSpPr txBox="1"/>
          <p:nvPr/>
        </p:nvSpPr>
        <p:spPr>
          <a:xfrm>
            <a:off x="600075" y="445954"/>
            <a:ext cx="9805166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React Router</a:t>
            </a:r>
          </a:p>
          <a:p>
            <a:endParaRPr lang="en-US" b="1" dirty="0"/>
          </a:p>
          <a:p>
            <a:r>
              <a:rPr lang="en-US" sz="1500" dirty="0"/>
              <a:t>Create React App doesn't include page routing.</a:t>
            </a:r>
          </a:p>
          <a:p>
            <a:endParaRPr lang="en-US" sz="1500" dirty="0"/>
          </a:p>
          <a:p>
            <a:r>
              <a:rPr lang="en-US" sz="1500" dirty="0"/>
              <a:t>React Router is the most popular solution.</a:t>
            </a:r>
          </a:p>
          <a:p>
            <a:r>
              <a:rPr lang="en-US" sz="1400" dirty="0"/>
              <a:t>We wrap our content first with &lt;</a:t>
            </a:r>
            <a:r>
              <a:rPr lang="en-US" sz="1400" dirty="0" err="1"/>
              <a:t>BrowserRouter</a:t>
            </a:r>
            <a:r>
              <a:rPr lang="en-US" sz="1400" dirty="0"/>
              <a:t>&gt;.</a:t>
            </a:r>
          </a:p>
          <a:p>
            <a:endParaRPr lang="en-US" sz="1400" dirty="0"/>
          </a:p>
          <a:p>
            <a:r>
              <a:rPr lang="en-US" sz="1400" dirty="0"/>
              <a:t>Then we define our &lt;Routes&gt;. An application can have multiple &lt;Routes&gt;. Our basic example only uses one.</a:t>
            </a:r>
          </a:p>
          <a:p>
            <a:endParaRPr lang="en-US" sz="1400" dirty="0"/>
          </a:p>
          <a:p>
            <a:r>
              <a:rPr lang="en-US" sz="1400" dirty="0"/>
              <a:t>&lt;Route&gt;s can be nested. The first &lt;Route&gt; has a path of / and renders the Layout component.</a:t>
            </a:r>
          </a:p>
          <a:p>
            <a:endParaRPr lang="en-US" sz="1400" dirty="0"/>
          </a:p>
          <a:p>
            <a:r>
              <a:rPr lang="en-US" sz="1400" dirty="0"/>
              <a:t>The nested &lt;Route&gt;s inherit and add to the parent route. So the blogs path is combined with the parent and becomes /blogs.</a:t>
            </a:r>
          </a:p>
          <a:p>
            <a:endParaRPr lang="en-US" sz="1400" dirty="0"/>
          </a:p>
          <a:p>
            <a:r>
              <a:rPr lang="en-US" sz="1400" dirty="0"/>
              <a:t>The Home component route does not have a path but has an index attribute. That specifies this route as the default route for the parent route, which is /.</a:t>
            </a:r>
          </a:p>
          <a:p>
            <a:r>
              <a:rPr lang="en-US" sz="1400" dirty="0"/>
              <a:t>Setting the path to * will act as a catch-all for any undefined URLs. This is great for a 404 error page.</a:t>
            </a:r>
          </a:p>
        </p:txBody>
      </p:sp>
    </p:spTree>
    <p:extLst>
      <p:ext uri="{BB962C8B-B14F-4D97-AF65-F5344CB8AC3E}">
        <p14:creationId xmlns:p14="http://schemas.microsoft.com/office/powerpoint/2010/main" val="2375706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93C-B56D-48C4-EAAE-8B68BD734355}"/>
              </a:ext>
            </a:extLst>
          </p:cNvPr>
          <p:cNvSpPr txBox="1"/>
          <p:nvPr/>
        </p:nvSpPr>
        <p:spPr>
          <a:xfrm>
            <a:off x="600075" y="445954"/>
            <a:ext cx="609534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React Hook</a:t>
            </a:r>
          </a:p>
          <a:p>
            <a:endParaRPr lang="en-US" b="1" dirty="0"/>
          </a:p>
          <a:p>
            <a:r>
              <a:rPr lang="en-US" sz="1500" dirty="0"/>
              <a:t>Hooks were added to React in version 16.8.</a:t>
            </a:r>
          </a:p>
          <a:p>
            <a:r>
              <a:rPr lang="en-US" sz="1500" dirty="0"/>
              <a:t>Hooks allow function components to have access to state and other React features. Because of this, class components are generally no longer needed</a:t>
            </a:r>
          </a:p>
          <a:p>
            <a:endParaRPr lang="en-US" sz="1500" dirty="0"/>
          </a:p>
          <a:p>
            <a:pPr algn="l"/>
            <a:r>
              <a:rPr lang="en-US" sz="15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What is a Hook?</a:t>
            </a:r>
          </a:p>
          <a:p>
            <a:pPr algn="l"/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Hooks allow us to "hook" into React features such as state and lifecycle methods.</a:t>
            </a:r>
          </a:p>
          <a:p>
            <a:endParaRPr lang="en-US" sz="1500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4917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93C-B56D-48C4-EAAE-8B68BD734355}"/>
              </a:ext>
            </a:extLst>
          </p:cNvPr>
          <p:cNvSpPr txBox="1"/>
          <p:nvPr/>
        </p:nvSpPr>
        <p:spPr>
          <a:xfrm>
            <a:off x="604016" y="445954"/>
            <a:ext cx="9809108" cy="5309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React </a:t>
            </a:r>
            <a:r>
              <a:rPr lang="en-US" b="1" dirty="0" err="1"/>
              <a:t>useState</a:t>
            </a:r>
            <a:r>
              <a:rPr lang="en-US" b="1" dirty="0"/>
              <a:t> Hook</a:t>
            </a:r>
          </a:p>
          <a:p>
            <a:endParaRPr lang="en-US" sz="1500" dirty="0"/>
          </a:p>
          <a:p>
            <a:r>
              <a:rPr lang="en-US" sz="1500" dirty="0"/>
              <a:t>The React </a:t>
            </a:r>
            <a:r>
              <a:rPr lang="en-US" sz="1500" dirty="0" err="1"/>
              <a:t>useState</a:t>
            </a:r>
            <a:r>
              <a:rPr lang="en-US" sz="1500" dirty="0"/>
              <a:t> Hook allows us to track state in a function component.</a:t>
            </a:r>
          </a:p>
          <a:p>
            <a:endParaRPr lang="en-US" sz="1500" dirty="0"/>
          </a:p>
          <a:p>
            <a:r>
              <a:rPr lang="en-US" sz="1500" dirty="0"/>
              <a:t>State generally refers to data or properties that need to be tracking in an application.</a:t>
            </a:r>
          </a:p>
          <a:p>
            <a:endParaRPr lang="en-US" sz="1500" dirty="0"/>
          </a:p>
          <a:p>
            <a:endParaRPr lang="en-US" sz="1500" b="1" dirty="0"/>
          </a:p>
          <a:p>
            <a:r>
              <a:rPr lang="en-US" sz="1500" b="1" dirty="0"/>
              <a:t>Initialize </a:t>
            </a:r>
            <a:r>
              <a:rPr lang="en-US" sz="1500" b="1" dirty="0" err="1"/>
              <a:t>useState</a:t>
            </a:r>
            <a:endParaRPr lang="en-US" sz="1500" b="1" dirty="0"/>
          </a:p>
          <a:p>
            <a:r>
              <a:rPr lang="en-US" sz="1500" dirty="0"/>
              <a:t>We initialize our state by calling </a:t>
            </a:r>
            <a:r>
              <a:rPr lang="en-US" sz="1500" dirty="0" err="1"/>
              <a:t>useState</a:t>
            </a:r>
            <a:r>
              <a:rPr lang="en-US" sz="1500" dirty="0"/>
              <a:t> in our function component.</a:t>
            </a:r>
          </a:p>
          <a:p>
            <a:endParaRPr lang="en-US" sz="1500" dirty="0"/>
          </a:p>
          <a:p>
            <a:r>
              <a:rPr lang="en-US" sz="1500" dirty="0" err="1"/>
              <a:t>useState</a:t>
            </a:r>
            <a:r>
              <a:rPr lang="en-US" sz="1500" dirty="0"/>
              <a:t> accepts an initial state and returns two values:</a:t>
            </a:r>
          </a:p>
          <a:p>
            <a:endParaRPr lang="en-US" sz="1500" dirty="0"/>
          </a:p>
          <a:p>
            <a:r>
              <a:rPr lang="en-US" sz="1500" dirty="0"/>
              <a:t>The current state.</a:t>
            </a:r>
          </a:p>
          <a:p>
            <a:r>
              <a:rPr lang="en-US" sz="1500" dirty="0"/>
              <a:t>A function that updates the state.</a:t>
            </a:r>
          </a:p>
          <a:p>
            <a:endParaRPr lang="en-US" sz="1500" dirty="0"/>
          </a:p>
          <a:p>
            <a:r>
              <a:rPr lang="en-US" sz="1500" dirty="0"/>
              <a:t>import { </a:t>
            </a:r>
            <a:r>
              <a:rPr lang="en-US" sz="1500" dirty="0" err="1"/>
              <a:t>useState</a:t>
            </a:r>
            <a:r>
              <a:rPr lang="en-US" sz="1500" dirty="0"/>
              <a:t> } from "react";</a:t>
            </a:r>
          </a:p>
          <a:p>
            <a:endParaRPr lang="en-US" sz="1500" dirty="0"/>
          </a:p>
          <a:p>
            <a:r>
              <a:rPr lang="en-US" sz="1500" dirty="0"/>
              <a:t>function </a:t>
            </a:r>
            <a:r>
              <a:rPr lang="en-US" sz="1500" dirty="0" err="1"/>
              <a:t>FavoriteColor</a:t>
            </a:r>
            <a:r>
              <a:rPr lang="en-US" sz="1500" dirty="0"/>
              <a:t>() {</a:t>
            </a:r>
          </a:p>
          <a:p>
            <a:r>
              <a:rPr lang="en-US" sz="1500" dirty="0"/>
              <a:t>  const [color, </a:t>
            </a:r>
            <a:r>
              <a:rPr lang="en-US" sz="1500" dirty="0" err="1"/>
              <a:t>setColor</a:t>
            </a:r>
            <a:r>
              <a:rPr lang="en-US" sz="1500" dirty="0"/>
              <a:t>] = </a:t>
            </a:r>
            <a:r>
              <a:rPr lang="en-US" sz="1500" dirty="0" err="1"/>
              <a:t>useState</a:t>
            </a:r>
            <a:r>
              <a:rPr lang="en-US" sz="1500" dirty="0"/>
              <a:t>("");</a:t>
            </a:r>
          </a:p>
          <a:p>
            <a:r>
              <a:rPr lang="en-US" sz="1500" dirty="0"/>
              <a:t>}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1217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93C-B56D-48C4-EAAE-8B68BD734355}"/>
              </a:ext>
            </a:extLst>
          </p:cNvPr>
          <p:cNvSpPr txBox="1"/>
          <p:nvPr/>
        </p:nvSpPr>
        <p:spPr>
          <a:xfrm>
            <a:off x="604016" y="445954"/>
            <a:ext cx="9809108" cy="867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React </a:t>
            </a:r>
            <a:r>
              <a:rPr lang="en-US" b="1" dirty="0" err="1"/>
              <a:t>useEffect</a:t>
            </a:r>
            <a:r>
              <a:rPr lang="en-US" b="1" dirty="0"/>
              <a:t> Hook</a:t>
            </a:r>
          </a:p>
          <a:p>
            <a:endParaRPr lang="en-US" sz="1500" dirty="0"/>
          </a:p>
          <a:p>
            <a:r>
              <a:rPr lang="en-US" sz="1500" dirty="0"/>
              <a:t>The </a:t>
            </a:r>
            <a:r>
              <a:rPr lang="en-US" sz="1500" dirty="0" err="1"/>
              <a:t>useEffect</a:t>
            </a:r>
            <a:r>
              <a:rPr lang="en-US" sz="1500" dirty="0"/>
              <a:t> Hook allows you to perform side effects in your components.</a:t>
            </a:r>
          </a:p>
          <a:p>
            <a:r>
              <a:rPr lang="en-US" sz="1500" dirty="0"/>
              <a:t>Some examples of side effects are: fetching data, directly updating the DOM, and timers.</a:t>
            </a:r>
          </a:p>
          <a:p>
            <a:r>
              <a:rPr lang="en-US" sz="1500" dirty="0" err="1"/>
              <a:t>useEffect</a:t>
            </a:r>
            <a:r>
              <a:rPr lang="en-US" sz="1500" dirty="0"/>
              <a:t> accepts two arguments. The second argument is optional.</a:t>
            </a:r>
          </a:p>
          <a:p>
            <a:r>
              <a:rPr lang="en-US" sz="1500" dirty="0" err="1"/>
              <a:t>useEffect</a:t>
            </a:r>
            <a:r>
              <a:rPr lang="en-US" sz="1500" dirty="0"/>
              <a:t>(&lt;function&gt;, &lt;dependency&gt;)</a:t>
            </a:r>
          </a:p>
          <a:p>
            <a:r>
              <a:rPr lang="en-US" sz="1500" dirty="0"/>
              <a:t>//Runs on every render</a:t>
            </a:r>
          </a:p>
          <a:p>
            <a:endParaRPr lang="en-US" sz="1500" dirty="0"/>
          </a:p>
          <a:p>
            <a:r>
              <a:rPr lang="en-US" sz="1500" dirty="0" err="1"/>
              <a:t>useEffect</a:t>
            </a:r>
            <a:r>
              <a:rPr lang="en-US" sz="1500" dirty="0"/>
              <a:t>(() =&gt; {</a:t>
            </a:r>
          </a:p>
          <a:p>
            <a:r>
              <a:rPr lang="en-US" sz="1500" dirty="0"/>
              <a:t>  //Runs only on the every render</a:t>
            </a:r>
          </a:p>
          <a:p>
            <a:r>
              <a:rPr lang="en-US" sz="1500" dirty="0"/>
              <a:t>});</a:t>
            </a:r>
          </a:p>
          <a:p>
            <a:r>
              <a:rPr lang="en-US" sz="1500" dirty="0"/>
              <a:t>//Runs only on the first render</a:t>
            </a:r>
          </a:p>
          <a:p>
            <a:r>
              <a:rPr lang="en-US" sz="1500" dirty="0" err="1"/>
              <a:t>useEffect</a:t>
            </a:r>
            <a:r>
              <a:rPr lang="en-US" sz="1500" dirty="0"/>
              <a:t>(() =&gt; {</a:t>
            </a:r>
          </a:p>
          <a:p>
            <a:r>
              <a:rPr lang="en-US" sz="1500" dirty="0"/>
              <a:t>  //Runs only on the first render</a:t>
            </a:r>
          </a:p>
          <a:p>
            <a:r>
              <a:rPr lang="en-US" sz="1500" dirty="0"/>
              <a:t>}, []);</a:t>
            </a:r>
          </a:p>
          <a:p>
            <a:endParaRPr lang="en-US" sz="1500" dirty="0"/>
          </a:p>
          <a:p>
            <a:r>
              <a:rPr lang="en-US" sz="1500" dirty="0"/>
              <a:t>import { </a:t>
            </a:r>
            <a:r>
              <a:rPr lang="en-US" sz="1500" dirty="0" err="1"/>
              <a:t>useState</a:t>
            </a:r>
            <a:r>
              <a:rPr lang="en-US" sz="1500" dirty="0"/>
              <a:t>, </a:t>
            </a:r>
            <a:r>
              <a:rPr lang="en-US" sz="1500" dirty="0" err="1"/>
              <a:t>useEffect</a:t>
            </a:r>
            <a:r>
              <a:rPr lang="en-US" sz="1500" dirty="0"/>
              <a:t> } from "react";</a:t>
            </a:r>
          </a:p>
          <a:p>
            <a:r>
              <a:rPr lang="en-US" sz="1500" dirty="0"/>
              <a:t>import </a:t>
            </a:r>
            <a:r>
              <a:rPr lang="en-US" sz="1500" dirty="0" err="1"/>
              <a:t>ReactDOM</a:t>
            </a:r>
            <a:r>
              <a:rPr lang="en-US" sz="1500" dirty="0"/>
              <a:t> from "react-</a:t>
            </a:r>
            <a:r>
              <a:rPr lang="en-US" sz="1500" dirty="0" err="1"/>
              <a:t>dom</a:t>
            </a:r>
            <a:r>
              <a:rPr lang="en-US" sz="1500" dirty="0"/>
              <a:t>/client";</a:t>
            </a:r>
          </a:p>
          <a:p>
            <a:endParaRPr lang="en-US" sz="1500" dirty="0"/>
          </a:p>
          <a:p>
            <a:r>
              <a:rPr lang="en-US" sz="1500" dirty="0"/>
              <a:t>function Counter() {</a:t>
            </a:r>
          </a:p>
          <a:p>
            <a:r>
              <a:rPr lang="en-US" sz="1500" dirty="0"/>
              <a:t>  const [count, </a:t>
            </a:r>
            <a:r>
              <a:rPr lang="en-US" sz="1500" dirty="0" err="1"/>
              <a:t>setCount</a:t>
            </a:r>
            <a:r>
              <a:rPr lang="en-US" sz="1500" dirty="0"/>
              <a:t>] = </a:t>
            </a:r>
            <a:r>
              <a:rPr lang="en-US" sz="1500" dirty="0" err="1"/>
              <a:t>useState</a:t>
            </a:r>
            <a:r>
              <a:rPr lang="en-US" sz="1500" dirty="0"/>
              <a:t>(0);</a:t>
            </a:r>
          </a:p>
          <a:p>
            <a:r>
              <a:rPr lang="en-US" sz="1500" dirty="0"/>
              <a:t>  const [calculation, </a:t>
            </a:r>
            <a:r>
              <a:rPr lang="en-US" sz="1500" dirty="0" err="1"/>
              <a:t>setCalculation</a:t>
            </a:r>
            <a:r>
              <a:rPr lang="en-US" sz="1500" dirty="0"/>
              <a:t>] = </a:t>
            </a:r>
            <a:r>
              <a:rPr lang="en-US" sz="1500" dirty="0" err="1"/>
              <a:t>useState</a:t>
            </a:r>
            <a:r>
              <a:rPr lang="en-US" sz="1500" dirty="0"/>
              <a:t>(0);</a:t>
            </a:r>
          </a:p>
          <a:p>
            <a:endParaRPr lang="en-US" sz="1500" dirty="0"/>
          </a:p>
          <a:p>
            <a:r>
              <a:rPr lang="en-US" sz="1500" dirty="0"/>
              <a:t>  </a:t>
            </a:r>
            <a:r>
              <a:rPr lang="en-US" sz="1500" dirty="0" err="1"/>
              <a:t>useEffect</a:t>
            </a:r>
            <a:r>
              <a:rPr lang="en-US" sz="1500" dirty="0"/>
              <a:t>(() =&gt; {</a:t>
            </a:r>
          </a:p>
          <a:p>
            <a:r>
              <a:rPr lang="en-US" sz="1500" dirty="0"/>
              <a:t>    </a:t>
            </a:r>
            <a:r>
              <a:rPr lang="en-US" sz="1500" dirty="0" err="1"/>
              <a:t>setCalculation</a:t>
            </a:r>
            <a:r>
              <a:rPr lang="en-US" sz="1500" dirty="0"/>
              <a:t>(() =&gt; count * 2);</a:t>
            </a:r>
          </a:p>
          <a:p>
            <a:r>
              <a:rPr lang="en-US" sz="1500" dirty="0"/>
              <a:t>  }, [count]); // &lt;- add the count variable here</a:t>
            </a:r>
          </a:p>
          <a:p>
            <a:endParaRPr lang="en-US" sz="1500" dirty="0"/>
          </a:p>
          <a:p>
            <a:r>
              <a:rPr lang="en-US" sz="1500" dirty="0"/>
              <a:t>  return (</a:t>
            </a:r>
          </a:p>
          <a:p>
            <a:r>
              <a:rPr lang="en-US" sz="1500" dirty="0"/>
              <a:t>    &lt;&gt;</a:t>
            </a:r>
          </a:p>
          <a:p>
            <a:r>
              <a:rPr lang="en-US" sz="1500" dirty="0"/>
              <a:t>      &lt;p&gt;Count: {count}&lt;/p&gt;</a:t>
            </a:r>
          </a:p>
          <a:p>
            <a:r>
              <a:rPr lang="en-US" sz="1500" dirty="0"/>
              <a:t>      &lt;button </a:t>
            </a:r>
            <a:r>
              <a:rPr lang="en-US" sz="1500" dirty="0" err="1"/>
              <a:t>onClick</a:t>
            </a:r>
            <a:r>
              <a:rPr lang="en-US" sz="1500" dirty="0"/>
              <a:t>={() =&gt; </a:t>
            </a:r>
            <a:r>
              <a:rPr lang="en-US" sz="1500" dirty="0" err="1"/>
              <a:t>setCount</a:t>
            </a:r>
            <a:r>
              <a:rPr lang="en-US" sz="1500" dirty="0"/>
              <a:t>((c) =&gt; c + 1)}&gt;+&lt;/button&gt;</a:t>
            </a:r>
          </a:p>
          <a:p>
            <a:r>
              <a:rPr lang="en-US" sz="1500" dirty="0"/>
              <a:t>      &lt;p&gt;Calculation: {calculation}&lt;/p&gt;</a:t>
            </a:r>
          </a:p>
          <a:p>
            <a:r>
              <a:rPr lang="en-US" sz="1500" dirty="0"/>
              <a:t>    &lt;/&gt;</a:t>
            </a:r>
          </a:p>
          <a:p>
            <a:r>
              <a:rPr lang="en-US" sz="1500" dirty="0"/>
              <a:t>  );</a:t>
            </a:r>
          </a:p>
          <a:p>
            <a:r>
              <a:rPr lang="en-US" sz="1500" dirty="0"/>
              <a:t>}</a:t>
            </a:r>
          </a:p>
          <a:p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94553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93C-B56D-48C4-EAAE-8B68BD734355}"/>
              </a:ext>
            </a:extLst>
          </p:cNvPr>
          <p:cNvSpPr txBox="1"/>
          <p:nvPr/>
        </p:nvSpPr>
        <p:spPr>
          <a:xfrm>
            <a:off x="604016" y="445954"/>
            <a:ext cx="9809108" cy="1163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React </a:t>
            </a:r>
            <a:r>
              <a:rPr lang="en-US" b="1" dirty="0" err="1"/>
              <a:t>useContext</a:t>
            </a:r>
            <a:r>
              <a:rPr lang="en-US" b="1" dirty="0"/>
              <a:t> Hook</a:t>
            </a:r>
          </a:p>
          <a:p>
            <a:endParaRPr lang="en-US" sz="1500" dirty="0"/>
          </a:p>
          <a:p>
            <a:r>
              <a:rPr lang="en-US" sz="1500" dirty="0"/>
              <a:t>React Context is a way to manage state globally.</a:t>
            </a:r>
          </a:p>
          <a:p>
            <a:endParaRPr lang="en-US" sz="1500" dirty="0"/>
          </a:p>
          <a:p>
            <a:r>
              <a:rPr lang="en-US" sz="1500" dirty="0"/>
              <a:t>It can be used together with the </a:t>
            </a:r>
            <a:r>
              <a:rPr lang="en-US" sz="1500" dirty="0" err="1"/>
              <a:t>useState</a:t>
            </a:r>
            <a:r>
              <a:rPr lang="en-US" sz="1500" dirty="0"/>
              <a:t> Hook to share state between deeply nested components more easily than with </a:t>
            </a:r>
            <a:r>
              <a:rPr lang="en-US" sz="1500" dirty="0" err="1"/>
              <a:t>useState</a:t>
            </a:r>
            <a:r>
              <a:rPr lang="en-US" sz="1500" dirty="0"/>
              <a:t> alone.</a:t>
            </a:r>
          </a:p>
          <a:p>
            <a:endParaRPr lang="en-US" sz="1500" dirty="0"/>
          </a:p>
          <a:p>
            <a:r>
              <a:rPr lang="en-US" b="1" dirty="0"/>
              <a:t>//Problem code</a:t>
            </a:r>
          </a:p>
          <a:p>
            <a:endParaRPr lang="en-US" b="1" dirty="0"/>
          </a:p>
          <a:p>
            <a:r>
              <a:rPr lang="en-US" sz="1200" dirty="0"/>
              <a:t>import { </a:t>
            </a:r>
            <a:r>
              <a:rPr lang="en-US" sz="1200" dirty="0" err="1"/>
              <a:t>useState</a:t>
            </a:r>
            <a:r>
              <a:rPr lang="en-US" sz="1200" dirty="0"/>
              <a:t> } from "react";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ReactDOM</a:t>
            </a:r>
            <a:r>
              <a:rPr lang="en-US" sz="1200" dirty="0"/>
              <a:t> from "react-</a:t>
            </a:r>
            <a:r>
              <a:rPr lang="en-US" sz="1200" dirty="0" err="1"/>
              <a:t>dom</a:t>
            </a:r>
            <a:r>
              <a:rPr lang="en-US" sz="1200" dirty="0"/>
              <a:t>/client";</a:t>
            </a:r>
          </a:p>
          <a:p>
            <a:endParaRPr lang="en-US" sz="1200" dirty="0"/>
          </a:p>
          <a:p>
            <a:r>
              <a:rPr lang="en-US" sz="1200" dirty="0"/>
              <a:t>function Component1() {</a:t>
            </a:r>
          </a:p>
          <a:p>
            <a:r>
              <a:rPr lang="en-US" sz="1200" dirty="0"/>
              <a:t>  const [user, </a:t>
            </a:r>
            <a:r>
              <a:rPr lang="en-US" sz="1200" dirty="0" err="1"/>
              <a:t>setUser</a:t>
            </a:r>
            <a:r>
              <a:rPr lang="en-US" sz="1200" dirty="0"/>
              <a:t>] = </a:t>
            </a:r>
            <a:r>
              <a:rPr lang="en-US" sz="1200" dirty="0" err="1"/>
              <a:t>useState</a:t>
            </a:r>
            <a:r>
              <a:rPr lang="en-US" sz="1200" dirty="0"/>
              <a:t>("Jesse Hall");</a:t>
            </a:r>
          </a:p>
          <a:p>
            <a:endParaRPr lang="en-US" sz="1200" dirty="0"/>
          </a:p>
          <a:p>
            <a:r>
              <a:rPr lang="en-US" sz="1200" dirty="0"/>
              <a:t>  return (</a:t>
            </a:r>
          </a:p>
          <a:p>
            <a:r>
              <a:rPr lang="en-US" sz="1200" dirty="0"/>
              <a:t>    &lt;&gt;</a:t>
            </a:r>
          </a:p>
          <a:p>
            <a:r>
              <a:rPr lang="en-US" sz="1200" dirty="0"/>
              <a:t>      &lt;h1&gt;{`Hello ${user}!`}&lt;/h1&gt;</a:t>
            </a:r>
          </a:p>
          <a:p>
            <a:r>
              <a:rPr lang="en-US" sz="1200" dirty="0"/>
              <a:t>      &lt;Component2 user={user} /&gt;</a:t>
            </a:r>
          </a:p>
          <a:p>
            <a:r>
              <a:rPr lang="en-US" sz="1200" dirty="0"/>
              <a:t>    &lt;/&gt;</a:t>
            </a:r>
          </a:p>
          <a:p>
            <a:r>
              <a:rPr lang="en-US" sz="1200" dirty="0"/>
              <a:t>  );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function Component2({ user }) {</a:t>
            </a:r>
          </a:p>
          <a:p>
            <a:r>
              <a:rPr lang="en-US" sz="1200" dirty="0"/>
              <a:t>  return (</a:t>
            </a:r>
          </a:p>
          <a:p>
            <a:r>
              <a:rPr lang="en-US" sz="1200" dirty="0"/>
              <a:t>    &lt;&gt;</a:t>
            </a:r>
          </a:p>
          <a:p>
            <a:r>
              <a:rPr lang="en-US" sz="1200" dirty="0"/>
              <a:t>      &lt;h1&gt;Component 2&lt;/h1&gt;</a:t>
            </a:r>
          </a:p>
          <a:p>
            <a:r>
              <a:rPr lang="en-US" sz="1200" dirty="0"/>
              <a:t>      &lt;Component3 user={user} /&gt;</a:t>
            </a:r>
          </a:p>
          <a:p>
            <a:r>
              <a:rPr lang="en-US" sz="1200" dirty="0"/>
              <a:t>    &lt;/&gt;</a:t>
            </a:r>
          </a:p>
          <a:p>
            <a:r>
              <a:rPr lang="en-US" sz="1200" dirty="0"/>
              <a:t>  );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function Component3({ user }) {</a:t>
            </a:r>
          </a:p>
          <a:p>
            <a:r>
              <a:rPr lang="en-US" sz="1200" dirty="0"/>
              <a:t>  return (</a:t>
            </a:r>
          </a:p>
          <a:p>
            <a:r>
              <a:rPr lang="en-US" sz="1200" dirty="0"/>
              <a:t>    &lt;&gt;</a:t>
            </a:r>
          </a:p>
          <a:p>
            <a:r>
              <a:rPr lang="en-US" sz="1200" dirty="0"/>
              <a:t>      &lt;h1&gt;Component 3&lt;/h1&gt;</a:t>
            </a:r>
          </a:p>
          <a:p>
            <a:r>
              <a:rPr lang="en-US" sz="1200" dirty="0"/>
              <a:t>      &lt;Component4 user={user} /&gt;</a:t>
            </a:r>
          </a:p>
          <a:p>
            <a:r>
              <a:rPr lang="en-US" sz="1200" dirty="0"/>
              <a:t>    &lt;/&gt;</a:t>
            </a:r>
          </a:p>
          <a:p>
            <a:r>
              <a:rPr lang="en-US" sz="1200" dirty="0"/>
              <a:t>  );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function Component4({ user }) {</a:t>
            </a:r>
          </a:p>
          <a:p>
            <a:r>
              <a:rPr lang="en-US" sz="1200" dirty="0"/>
              <a:t>  return (</a:t>
            </a:r>
          </a:p>
          <a:p>
            <a:r>
              <a:rPr lang="en-US" sz="1200" dirty="0"/>
              <a:t>    &lt;&gt;</a:t>
            </a:r>
          </a:p>
          <a:p>
            <a:r>
              <a:rPr lang="en-US" sz="1200" dirty="0"/>
              <a:t>      &lt;h1&gt;Component 4&lt;/h1&gt;</a:t>
            </a:r>
          </a:p>
          <a:p>
            <a:r>
              <a:rPr lang="en-US" sz="1200" dirty="0"/>
              <a:t>      &lt;Component5 user={user} /&gt;</a:t>
            </a:r>
          </a:p>
          <a:p>
            <a:r>
              <a:rPr lang="en-US" sz="1200" dirty="0"/>
              <a:t>    &lt;/&gt;</a:t>
            </a:r>
          </a:p>
          <a:p>
            <a:r>
              <a:rPr lang="en-US" sz="1200" dirty="0"/>
              <a:t>  );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function Component5({ user }) {</a:t>
            </a:r>
          </a:p>
          <a:p>
            <a:r>
              <a:rPr lang="en-US" sz="1200" dirty="0"/>
              <a:t>  return (</a:t>
            </a:r>
          </a:p>
          <a:p>
            <a:r>
              <a:rPr lang="en-US" sz="1200" dirty="0"/>
              <a:t>    &lt;&gt;</a:t>
            </a:r>
          </a:p>
          <a:p>
            <a:r>
              <a:rPr lang="en-US" sz="1200" dirty="0"/>
              <a:t>      &lt;h1&gt;Component 5&lt;/h1&gt;</a:t>
            </a:r>
          </a:p>
          <a:p>
            <a:r>
              <a:rPr lang="en-US" sz="1200" dirty="0"/>
              <a:t>      &lt;h2&gt;{`Hello ${user} again!`}&lt;/h2&gt;</a:t>
            </a:r>
          </a:p>
          <a:p>
            <a:r>
              <a:rPr lang="en-US" sz="1200" dirty="0"/>
              <a:t>    &lt;/&gt;</a:t>
            </a:r>
          </a:p>
          <a:p>
            <a:r>
              <a:rPr lang="en-US" sz="1200" dirty="0"/>
              <a:t>  );</a:t>
            </a:r>
          </a:p>
          <a:p>
            <a:r>
              <a:rPr lang="en-US" sz="1200" dirty="0"/>
              <a:t>}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2038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93C-B56D-48C4-EAAE-8B68BD734355}"/>
              </a:ext>
            </a:extLst>
          </p:cNvPr>
          <p:cNvSpPr txBox="1"/>
          <p:nvPr/>
        </p:nvSpPr>
        <p:spPr>
          <a:xfrm>
            <a:off x="604016" y="445954"/>
            <a:ext cx="9809108" cy="497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React </a:t>
            </a:r>
            <a:r>
              <a:rPr lang="en-US" b="1" dirty="0" err="1"/>
              <a:t>useContext</a:t>
            </a:r>
            <a:r>
              <a:rPr lang="en-US" b="1" dirty="0"/>
              <a:t> Hook</a:t>
            </a:r>
          </a:p>
          <a:p>
            <a:endParaRPr lang="en-US" sz="1500" dirty="0"/>
          </a:p>
          <a:p>
            <a:r>
              <a:rPr lang="en-US" sz="1400" dirty="0"/>
              <a:t>Create Context</a:t>
            </a:r>
          </a:p>
          <a:p>
            <a:r>
              <a:rPr lang="en-US" sz="1400" dirty="0"/>
              <a:t>To create context, you must Import </a:t>
            </a:r>
            <a:r>
              <a:rPr lang="en-US" sz="1400" dirty="0" err="1"/>
              <a:t>createContext</a:t>
            </a:r>
            <a:r>
              <a:rPr lang="en-US" sz="1400" dirty="0"/>
              <a:t> and initialize it:</a:t>
            </a:r>
          </a:p>
          <a:p>
            <a:endParaRPr lang="en-US" sz="1400" dirty="0"/>
          </a:p>
          <a:p>
            <a:r>
              <a:rPr lang="en-US" sz="1400" dirty="0"/>
              <a:t>import { </a:t>
            </a:r>
            <a:r>
              <a:rPr lang="en-US" sz="1400" dirty="0" err="1"/>
              <a:t>useState</a:t>
            </a:r>
            <a:r>
              <a:rPr lang="en-US" sz="1400" dirty="0"/>
              <a:t>, </a:t>
            </a:r>
            <a:r>
              <a:rPr lang="en-US" sz="1400" dirty="0" err="1"/>
              <a:t>createContext</a:t>
            </a:r>
            <a:r>
              <a:rPr lang="en-US" sz="1400" dirty="0"/>
              <a:t> } from "react";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ReactDOM</a:t>
            </a:r>
            <a:r>
              <a:rPr lang="en-US" sz="1400" dirty="0"/>
              <a:t> from "react-</a:t>
            </a:r>
            <a:r>
              <a:rPr lang="en-US" sz="1400" dirty="0" err="1"/>
              <a:t>dom</a:t>
            </a:r>
            <a:r>
              <a:rPr lang="en-US" sz="1400" dirty="0"/>
              <a:t>/client";</a:t>
            </a:r>
          </a:p>
          <a:p>
            <a:endParaRPr lang="en-US" sz="1400" dirty="0"/>
          </a:p>
          <a:p>
            <a:r>
              <a:rPr lang="en-US" sz="1400" dirty="0"/>
              <a:t>const </a:t>
            </a:r>
            <a:r>
              <a:rPr lang="en-US" sz="1400" dirty="0" err="1"/>
              <a:t>UserContext</a:t>
            </a:r>
            <a:r>
              <a:rPr lang="en-US" sz="1400" dirty="0"/>
              <a:t> = </a:t>
            </a:r>
            <a:r>
              <a:rPr lang="en-US" sz="1400" dirty="0" err="1"/>
              <a:t>createContext</a:t>
            </a:r>
            <a:r>
              <a:rPr lang="en-US" sz="1400" dirty="0"/>
              <a:t>()</a:t>
            </a:r>
          </a:p>
          <a:p>
            <a:endParaRPr lang="en-US" sz="1400" dirty="0"/>
          </a:p>
          <a:p>
            <a:r>
              <a:rPr lang="en-US" sz="1400" dirty="0"/>
              <a:t>Context Provider</a:t>
            </a:r>
          </a:p>
          <a:p>
            <a:r>
              <a:rPr lang="en-US" sz="1400" dirty="0"/>
              <a:t>function Component1() {</a:t>
            </a:r>
          </a:p>
          <a:p>
            <a:r>
              <a:rPr lang="en-US" sz="1400" dirty="0"/>
              <a:t>  const [user, </a:t>
            </a:r>
            <a:r>
              <a:rPr lang="en-US" sz="1400" dirty="0" err="1"/>
              <a:t>setUser</a:t>
            </a:r>
            <a:r>
              <a:rPr lang="en-US" sz="1400" dirty="0"/>
              <a:t>] = </a:t>
            </a:r>
            <a:r>
              <a:rPr lang="en-US" sz="1400" dirty="0" err="1"/>
              <a:t>useState</a:t>
            </a:r>
            <a:r>
              <a:rPr lang="en-US" sz="1400" dirty="0"/>
              <a:t>("Jesse Hall");</a:t>
            </a:r>
          </a:p>
          <a:p>
            <a:endParaRPr lang="en-US" sz="1400" dirty="0"/>
          </a:p>
          <a:p>
            <a:r>
              <a:rPr lang="en-US" sz="1400" dirty="0"/>
              <a:t>  return (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UserContext.Provider</a:t>
            </a:r>
            <a:r>
              <a:rPr lang="en-US" sz="1400" dirty="0"/>
              <a:t> value={user}&gt;</a:t>
            </a:r>
          </a:p>
          <a:p>
            <a:r>
              <a:rPr lang="en-US" sz="1400" dirty="0"/>
              <a:t>      &lt;h1&gt;{`Hello ${user}!`}&lt;/h1&gt;</a:t>
            </a:r>
          </a:p>
          <a:p>
            <a:r>
              <a:rPr lang="en-US" sz="1400" dirty="0"/>
              <a:t>      &lt;Component2 user={user} /&gt;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UserContext.Provider</a:t>
            </a:r>
            <a:r>
              <a:rPr lang="en-US" sz="1400" dirty="0"/>
              <a:t>&gt;</a:t>
            </a:r>
          </a:p>
          <a:p>
            <a:r>
              <a:rPr lang="en-US" sz="1400" dirty="0"/>
              <a:t>  );</a:t>
            </a:r>
          </a:p>
          <a:p>
            <a:r>
              <a:rPr lang="en-US" sz="1400" dirty="0"/>
              <a:t>}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0600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93C-B56D-48C4-EAAE-8B68BD734355}"/>
              </a:ext>
            </a:extLst>
          </p:cNvPr>
          <p:cNvSpPr txBox="1"/>
          <p:nvPr/>
        </p:nvSpPr>
        <p:spPr>
          <a:xfrm>
            <a:off x="604016" y="445954"/>
            <a:ext cx="9809108" cy="10156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React </a:t>
            </a:r>
            <a:r>
              <a:rPr lang="en-US" b="1" dirty="0" err="1"/>
              <a:t>useContext</a:t>
            </a:r>
            <a:r>
              <a:rPr lang="en-US" b="1" dirty="0"/>
              <a:t> Hook</a:t>
            </a:r>
          </a:p>
          <a:p>
            <a:r>
              <a:rPr lang="en-US" sz="1200" dirty="0"/>
              <a:t>import { </a:t>
            </a:r>
            <a:r>
              <a:rPr lang="en-US" sz="1200" dirty="0" err="1"/>
              <a:t>useState</a:t>
            </a:r>
            <a:r>
              <a:rPr lang="en-US" sz="1200" dirty="0"/>
              <a:t>, </a:t>
            </a:r>
            <a:r>
              <a:rPr lang="en-US" sz="1200" dirty="0" err="1"/>
              <a:t>createContext</a:t>
            </a:r>
            <a:r>
              <a:rPr lang="en-US" sz="1200" dirty="0"/>
              <a:t>, </a:t>
            </a:r>
            <a:r>
              <a:rPr lang="en-US" sz="1200" dirty="0" err="1"/>
              <a:t>useContext</a:t>
            </a:r>
            <a:r>
              <a:rPr lang="en-US" sz="1200" dirty="0"/>
              <a:t> } from "react";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ReactDOM</a:t>
            </a:r>
            <a:r>
              <a:rPr lang="en-US" sz="1200" dirty="0"/>
              <a:t> from "react-</a:t>
            </a:r>
            <a:r>
              <a:rPr lang="en-US" sz="1200" dirty="0" err="1"/>
              <a:t>dom</a:t>
            </a:r>
            <a:r>
              <a:rPr lang="en-US" sz="1200" dirty="0"/>
              <a:t>/client";</a:t>
            </a:r>
          </a:p>
          <a:p>
            <a:endParaRPr lang="en-US" sz="1200" dirty="0"/>
          </a:p>
          <a:p>
            <a:r>
              <a:rPr lang="en-US" sz="1200" dirty="0"/>
              <a:t>const </a:t>
            </a:r>
            <a:r>
              <a:rPr lang="en-US" sz="1200" dirty="0" err="1"/>
              <a:t>UserContext</a:t>
            </a:r>
            <a:r>
              <a:rPr lang="en-US" sz="1200" dirty="0"/>
              <a:t> = </a:t>
            </a:r>
            <a:r>
              <a:rPr lang="en-US" sz="1200" dirty="0" err="1"/>
              <a:t>createContext</a:t>
            </a:r>
            <a:r>
              <a:rPr lang="en-US" sz="1200" dirty="0"/>
              <a:t>();</a:t>
            </a:r>
          </a:p>
          <a:p>
            <a:endParaRPr lang="en-US" sz="1200" dirty="0"/>
          </a:p>
          <a:p>
            <a:r>
              <a:rPr lang="en-US" sz="1200" dirty="0"/>
              <a:t>function Component1() {</a:t>
            </a:r>
          </a:p>
          <a:p>
            <a:r>
              <a:rPr lang="en-US" sz="1200" dirty="0"/>
              <a:t>  const [user, </a:t>
            </a:r>
            <a:r>
              <a:rPr lang="en-US" sz="1200" dirty="0" err="1"/>
              <a:t>setUser</a:t>
            </a:r>
            <a:r>
              <a:rPr lang="en-US" sz="1200" dirty="0"/>
              <a:t>] = </a:t>
            </a:r>
            <a:r>
              <a:rPr lang="en-US" sz="1200" dirty="0" err="1"/>
              <a:t>useState</a:t>
            </a:r>
            <a:r>
              <a:rPr lang="en-US" sz="1200" dirty="0"/>
              <a:t>("Jesse Hall");</a:t>
            </a:r>
          </a:p>
          <a:p>
            <a:endParaRPr lang="en-US" sz="1200" dirty="0"/>
          </a:p>
          <a:p>
            <a:r>
              <a:rPr lang="en-US" sz="1200" dirty="0"/>
              <a:t>  return (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UserContext.Provider</a:t>
            </a:r>
            <a:r>
              <a:rPr lang="en-US" sz="1200" dirty="0"/>
              <a:t> value={user}&gt;</a:t>
            </a:r>
          </a:p>
          <a:p>
            <a:r>
              <a:rPr lang="en-US" sz="1200" dirty="0"/>
              <a:t>      &lt;h1&gt;{`Hello ${user}!`}&lt;/h1&gt;</a:t>
            </a:r>
          </a:p>
          <a:p>
            <a:r>
              <a:rPr lang="en-US" sz="1200" dirty="0"/>
              <a:t>      &lt;Component2 /&gt;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UserContext.Provider</a:t>
            </a:r>
            <a:r>
              <a:rPr lang="en-US" sz="1200" dirty="0"/>
              <a:t>&gt;</a:t>
            </a:r>
          </a:p>
          <a:p>
            <a:r>
              <a:rPr lang="en-US" sz="1200" dirty="0"/>
              <a:t>  );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function Component2() {</a:t>
            </a:r>
          </a:p>
          <a:p>
            <a:r>
              <a:rPr lang="en-US" sz="1200" dirty="0"/>
              <a:t>  return (</a:t>
            </a:r>
          </a:p>
          <a:p>
            <a:r>
              <a:rPr lang="en-US" sz="1200" dirty="0"/>
              <a:t>    &lt;&gt;</a:t>
            </a:r>
          </a:p>
          <a:p>
            <a:r>
              <a:rPr lang="en-US" sz="1200" dirty="0"/>
              <a:t>      &lt;h1&gt;Component 2&lt;/h1&gt;</a:t>
            </a:r>
          </a:p>
          <a:p>
            <a:r>
              <a:rPr lang="en-US" sz="1200" dirty="0"/>
              <a:t>      &lt;Component3 /&gt;</a:t>
            </a:r>
          </a:p>
          <a:p>
            <a:r>
              <a:rPr lang="en-US" sz="1200" dirty="0"/>
              <a:t>    &lt;/&gt;</a:t>
            </a:r>
          </a:p>
          <a:p>
            <a:r>
              <a:rPr lang="en-US" sz="1200" dirty="0"/>
              <a:t>  );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function Component3() {</a:t>
            </a:r>
          </a:p>
          <a:p>
            <a:r>
              <a:rPr lang="en-US" sz="1200" dirty="0"/>
              <a:t>  return (</a:t>
            </a:r>
          </a:p>
          <a:p>
            <a:r>
              <a:rPr lang="en-US" sz="1200" dirty="0"/>
              <a:t>    &lt;&gt;</a:t>
            </a:r>
          </a:p>
          <a:p>
            <a:r>
              <a:rPr lang="en-US" sz="1200" dirty="0"/>
              <a:t>      &lt;h1&gt;Component 3&lt;/h1&gt;</a:t>
            </a:r>
          </a:p>
          <a:p>
            <a:r>
              <a:rPr lang="en-US" sz="1200" dirty="0"/>
              <a:t>      &lt;Component4 /&gt;</a:t>
            </a:r>
          </a:p>
          <a:p>
            <a:r>
              <a:rPr lang="en-US" sz="1200" dirty="0"/>
              <a:t>    &lt;/&gt;</a:t>
            </a:r>
          </a:p>
          <a:p>
            <a:r>
              <a:rPr lang="en-US" sz="1200" dirty="0"/>
              <a:t>  );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function Component4() {</a:t>
            </a:r>
          </a:p>
          <a:p>
            <a:r>
              <a:rPr lang="en-US" sz="1200" dirty="0"/>
              <a:t>  return (</a:t>
            </a:r>
          </a:p>
          <a:p>
            <a:r>
              <a:rPr lang="en-US" sz="1200" dirty="0"/>
              <a:t>    &lt;&gt;</a:t>
            </a:r>
          </a:p>
          <a:p>
            <a:r>
              <a:rPr lang="en-US" sz="1200" dirty="0"/>
              <a:t>      &lt;h1&gt;Component 4&lt;/h1&gt;</a:t>
            </a:r>
          </a:p>
          <a:p>
            <a:r>
              <a:rPr lang="en-US" sz="1200" dirty="0"/>
              <a:t>      &lt;Component5 /&gt;</a:t>
            </a:r>
          </a:p>
          <a:p>
            <a:r>
              <a:rPr lang="en-US" sz="1200" dirty="0"/>
              <a:t>    &lt;/&gt;</a:t>
            </a:r>
          </a:p>
          <a:p>
            <a:r>
              <a:rPr lang="en-US" sz="1200" dirty="0"/>
              <a:t>  );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function Component5() {</a:t>
            </a:r>
          </a:p>
          <a:p>
            <a:r>
              <a:rPr lang="en-US" sz="1200" dirty="0"/>
              <a:t>  const user = </a:t>
            </a:r>
            <a:r>
              <a:rPr lang="en-US" sz="1200" dirty="0" err="1"/>
              <a:t>useContext</a:t>
            </a:r>
            <a:r>
              <a:rPr lang="en-US" sz="1200" dirty="0"/>
              <a:t>(</a:t>
            </a:r>
            <a:r>
              <a:rPr lang="en-US" sz="1200" dirty="0" err="1"/>
              <a:t>UserContext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  return (</a:t>
            </a:r>
          </a:p>
          <a:p>
            <a:r>
              <a:rPr lang="en-US" sz="1200" dirty="0"/>
              <a:t>    &lt;&gt;</a:t>
            </a:r>
          </a:p>
          <a:p>
            <a:r>
              <a:rPr lang="en-US" sz="1200" dirty="0"/>
              <a:t>      &lt;h1&gt;Component 5&lt;/h1&gt;</a:t>
            </a:r>
          </a:p>
          <a:p>
            <a:r>
              <a:rPr lang="en-US" sz="1200" dirty="0"/>
              <a:t>      &lt;h2&gt;{`Hello ${user} again!`}&lt;/h2&gt;</a:t>
            </a:r>
          </a:p>
          <a:p>
            <a:r>
              <a:rPr lang="en-US" sz="1200" dirty="0"/>
              <a:t>    &lt;/&gt;</a:t>
            </a:r>
          </a:p>
          <a:p>
            <a:r>
              <a:rPr lang="en-US" sz="1200" dirty="0"/>
              <a:t>  );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5949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93C-B56D-48C4-EAAE-8B68BD734355}"/>
              </a:ext>
            </a:extLst>
          </p:cNvPr>
          <p:cNvSpPr txBox="1"/>
          <p:nvPr/>
        </p:nvSpPr>
        <p:spPr>
          <a:xfrm>
            <a:off x="604016" y="445954"/>
            <a:ext cx="9809108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React </a:t>
            </a:r>
            <a:r>
              <a:rPr lang="en-US" b="1" dirty="0" err="1"/>
              <a:t>useRef</a:t>
            </a:r>
            <a:r>
              <a:rPr lang="en-US" b="1" dirty="0"/>
              <a:t> Hook</a:t>
            </a:r>
          </a:p>
          <a:p>
            <a:endParaRPr lang="en-US" b="1" dirty="0"/>
          </a:p>
          <a:p>
            <a:r>
              <a:rPr lang="en-US" sz="1400" dirty="0"/>
              <a:t>The </a:t>
            </a:r>
            <a:r>
              <a:rPr lang="en-US" sz="1400" dirty="0" err="1"/>
              <a:t>useRef</a:t>
            </a:r>
            <a:r>
              <a:rPr lang="en-US" sz="1400" dirty="0"/>
              <a:t> Hook allows you to persist values between renders.</a:t>
            </a:r>
          </a:p>
          <a:p>
            <a:r>
              <a:rPr lang="en-US" sz="1400" dirty="0"/>
              <a:t>It can be used to store a mutable value that does not cause a re-render when updated.</a:t>
            </a:r>
          </a:p>
          <a:p>
            <a:r>
              <a:rPr lang="en-US" sz="1400" dirty="0"/>
              <a:t>It can be used to access a DOM element directly.</a:t>
            </a:r>
          </a:p>
          <a:p>
            <a:r>
              <a:rPr lang="en-US" sz="1400" dirty="0" err="1"/>
              <a:t>useRef</a:t>
            </a:r>
            <a:r>
              <a:rPr lang="en-US" sz="1400" dirty="0"/>
              <a:t>() only returns one item. It returns an Object called current.</a:t>
            </a:r>
          </a:p>
          <a:p>
            <a:endParaRPr lang="en-US" sz="1400" dirty="0"/>
          </a:p>
          <a:p>
            <a:r>
              <a:rPr lang="en-US" sz="1400" dirty="0"/>
              <a:t>When we initialize </a:t>
            </a:r>
            <a:r>
              <a:rPr lang="en-US" sz="1400" dirty="0" err="1"/>
              <a:t>useRef</a:t>
            </a:r>
            <a:r>
              <a:rPr lang="en-US" sz="1400" dirty="0"/>
              <a:t> we set the initial value: </a:t>
            </a:r>
            <a:r>
              <a:rPr lang="en-US" sz="1400" dirty="0" err="1"/>
              <a:t>useRef</a:t>
            </a:r>
            <a:r>
              <a:rPr lang="en-US" sz="1400" dirty="0"/>
              <a:t>(0).</a:t>
            </a:r>
          </a:p>
          <a:p>
            <a:endParaRPr lang="en-US" sz="1400" dirty="0"/>
          </a:p>
          <a:p>
            <a:r>
              <a:rPr lang="en-US" sz="1200" dirty="0"/>
              <a:t>import { </a:t>
            </a:r>
            <a:r>
              <a:rPr lang="en-US" sz="1200" dirty="0" err="1"/>
              <a:t>useState</a:t>
            </a:r>
            <a:r>
              <a:rPr lang="en-US" sz="1200" dirty="0"/>
              <a:t>, </a:t>
            </a:r>
            <a:r>
              <a:rPr lang="en-US" sz="1200" dirty="0" err="1"/>
              <a:t>useEffect</a:t>
            </a:r>
            <a:r>
              <a:rPr lang="en-US" sz="1200" dirty="0"/>
              <a:t>, </a:t>
            </a:r>
            <a:r>
              <a:rPr lang="en-US" sz="1200" dirty="0" err="1"/>
              <a:t>useRef</a:t>
            </a:r>
            <a:r>
              <a:rPr lang="en-US" sz="1200" dirty="0"/>
              <a:t> } from "react";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ReactDOM</a:t>
            </a:r>
            <a:r>
              <a:rPr lang="en-US" sz="1200" dirty="0"/>
              <a:t> from "react-</a:t>
            </a:r>
            <a:r>
              <a:rPr lang="en-US" sz="1200" dirty="0" err="1"/>
              <a:t>dom</a:t>
            </a:r>
            <a:r>
              <a:rPr lang="en-US" sz="1200" dirty="0"/>
              <a:t>/client";</a:t>
            </a:r>
          </a:p>
          <a:p>
            <a:endParaRPr lang="en-US" sz="1200" dirty="0"/>
          </a:p>
          <a:p>
            <a:r>
              <a:rPr lang="en-US" sz="1200" dirty="0"/>
              <a:t>function App() {</a:t>
            </a:r>
          </a:p>
          <a:p>
            <a:r>
              <a:rPr lang="en-US" sz="1200" dirty="0"/>
              <a:t>  const [</a:t>
            </a:r>
            <a:r>
              <a:rPr lang="en-US" sz="1200" dirty="0" err="1"/>
              <a:t>inputValue</a:t>
            </a:r>
            <a:r>
              <a:rPr lang="en-US" sz="1200" dirty="0"/>
              <a:t>, </a:t>
            </a:r>
            <a:r>
              <a:rPr lang="en-US" sz="1200" dirty="0" err="1"/>
              <a:t>setInputValue</a:t>
            </a:r>
            <a:r>
              <a:rPr lang="en-US" sz="1200" dirty="0"/>
              <a:t>] = </a:t>
            </a:r>
            <a:r>
              <a:rPr lang="en-US" sz="1200" dirty="0" err="1"/>
              <a:t>useState</a:t>
            </a:r>
            <a:r>
              <a:rPr lang="en-US" sz="1200" dirty="0"/>
              <a:t>("");</a:t>
            </a:r>
          </a:p>
          <a:p>
            <a:r>
              <a:rPr lang="en-US" sz="1200" dirty="0"/>
              <a:t>  const count = </a:t>
            </a:r>
            <a:r>
              <a:rPr lang="en-US" sz="1200" dirty="0" err="1"/>
              <a:t>useRef</a:t>
            </a:r>
            <a:r>
              <a:rPr lang="en-US" sz="1200" dirty="0"/>
              <a:t>(0);</a:t>
            </a:r>
          </a:p>
          <a:p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useEffect</a:t>
            </a:r>
            <a:r>
              <a:rPr lang="en-US" sz="1200" dirty="0"/>
              <a:t>(() =&gt;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count.current</a:t>
            </a:r>
            <a:r>
              <a:rPr lang="en-US" sz="1200" dirty="0"/>
              <a:t> = </a:t>
            </a:r>
            <a:r>
              <a:rPr lang="en-US" sz="1200" dirty="0" err="1"/>
              <a:t>count.current</a:t>
            </a:r>
            <a:r>
              <a:rPr lang="en-US" sz="1200" dirty="0"/>
              <a:t> + 1;</a:t>
            </a:r>
          </a:p>
          <a:p>
            <a:r>
              <a:rPr lang="en-US" sz="1200" dirty="0"/>
              <a:t>  });</a:t>
            </a:r>
          </a:p>
          <a:p>
            <a:endParaRPr lang="en-US" sz="1200" dirty="0"/>
          </a:p>
          <a:p>
            <a:r>
              <a:rPr lang="en-US" sz="1200" dirty="0"/>
              <a:t>  return (</a:t>
            </a:r>
          </a:p>
          <a:p>
            <a:r>
              <a:rPr lang="en-US" sz="1200" dirty="0"/>
              <a:t>    &lt;&gt;</a:t>
            </a:r>
          </a:p>
          <a:p>
            <a:r>
              <a:rPr lang="en-US" sz="1200" dirty="0"/>
              <a:t>      &lt;input</a:t>
            </a:r>
          </a:p>
          <a:p>
            <a:r>
              <a:rPr lang="en-US" sz="1200" dirty="0"/>
              <a:t>        type="text"</a:t>
            </a:r>
          </a:p>
          <a:p>
            <a:r>
              <a:rPr lang="en-US" sz="1200" dirty="0"/>
              <a:t>        value={</a:t>
            </a:r>
            <a:r>
              <a:rPr lang="en-US" sz="1200" dirty="0" err="1"/>
              <a:t>inputValue</a:t>
            </a:r>
            <a:r>
              <a:rPr lang="en-US" sz="1200" dirty="0"/>
              <a:t>}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onChange</a:t>
            </a:r>
            <a:r>
              <a:rPr lang="en-US" sz="1200" dirty="0"/>
              <a:t>={(e) =&gt; </a:t>
            </a:r>
            <a:r>
              <a:rPr lang="en-US" sz="1200" dirty="0" err="1"/>
              <a:t>setInputValue</a:t>
            </a:r>
            <a:r>
              <a:rPr lang="en-US" sz="1200" dirty="0"/>
              <a:t>(</a:t>
            </a:r>
            <a:r>
              <a:rPr lang="en-US" sz="1200" dirty="0" err="1"/>
              <a:t>e.target.value</a:t>
            </a:r>
            <a:r>
              <a:rPr lang="en-US" sz="1200" dirty="0"/>
              <a:t>)}</a:t>
            </a:r>
          </a:p>
          <a:p>
            <a:r>
              <a:rPr lang="en-US" sz="1200" dirty="0"/>
              <a:t>      /&gt;</a:t>
            </a:r>
          </a:p>
          <a:p>
            <a:r>
              <a:rPr lang="en-US" sz="1200" dirty="0"/>
              <a:t>      &lt;h1&gt;Render Count: {</a:t>
            </a:r>
            <a:r>
              <a:rPr lang="en-US" sz="1200" dirty="0" err="1"/>
              <a:t>count.current</a:t>
            </a:r>
            <a:r>
              <a:rPr lang="en-US" sz="1200" dirty="0"/>
              <a:t>}&lt;/h1&gt;</a:t>
            </a:r>
          </a:p>
          <a:p>
            <a:r>
              <a:rPr lang="en-US" sz="1200" dirty="0"/>
              <a:t>    &lt;/&gt;</a:t>
            </a:r>
          </a:p>
          <a:p>
            <a:r>
              <a:rPr lang="en-US" sz="1200" dirty="0"/>
              <a:t>  );</a:t>
            </a:r>
          </a:p>
          <a:p>
            <a:r>
              <a:rPr lang="en-US" sz="1200" dirty="0"/>
              <a:t>}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9110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93C-B56D-48C4-EAAE-8B68BD734355}"/>
              </a:ext>
            </a:extLst>
          </p:cNvPr>
          <p:cNvSpPr txBox="1"/>
          <p:nvPr/>
        </p:nvSpPr>
        <p:spPr>
          <a:xfrm>
            <a:off x="604016" y="445954"/>
            <a:ext cx="9809108" cy="695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React </a:t>
            </a:r>
            <a:r>
              <a:rPr lang="en-US" b="1" dirty="0" err="1"/>
              <a:t>useRef</a:t>
            </a:r>
            <a:r>
              <a:rPr lang="en-US" b="1" dirty="0"/>
              <a:t> Hook</a:t>
            </a:r>
          </a:p>
          <a:p>
            <a:endParaRPr lang="en-US" b="1" dirty="0"/>
          </a:p>
          <a:p>
            <a:r>
              <a:rPr lang="en-US" sz="1400" dirty="0"/>
              <a:t>import { </a:t>
            </a:r>
            <a:r>
              <a:rPr lang="en-US" sz="1400" dirty="0" err="1"/>
              <a:t>useState</a:t>
            </a:r>
            <a:r>
              <a:rPr lang="en-US" sz="1400" dirty="0"/>
              <a:t>, </a:t>
            </a:r>
            <a:r>
              <a:rPr lang="en-US" sz="1400" dirty="0" err="1"/>
              <a:t>useEffect</a:t>
            </a:r>
            <a:r>
              <a:rPr lang="en-US" sz="1400" dirty="0"/>
              <a:t>, </a:t>
            </a:r>
            <a:r>
              <a:rPr lang="en-US" sz="1400" dirty="0" err="1"/>
              <a:t>useRef</a:t>
            </a:r>
            <a:r>
              <a:rPr lang="en-US" sz="1400" dirty="0"/>
              <a:t> } from "react";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ReactDOM</a:t>
            </a:r>
            <a:r>
              <a:rPr lang="en-US" sz="1400" dirty="0"/>
              <a:t> from "react-</a:t>
            </a:r>
            <a:r>
              <a:rPr lang="en-US" sz="1400" dirty="0" err="1"/>
              <a:t>dom</a:t>
            </a:r>
            <a:r>
              <a:rPr lang="en-US" sz="1400" dirty="0"/>
              <a:t>/client";</a:t>
            </a:r>
          </a:p>
          <a:p>
            <a:endParaRPr lang="en-US" sz="1400" dirty="0"/>
          </a:p>
          <a:p>
            <a:r>
              <a:rPr lang="en-US" sz="1400" dirty="0"/>
              <a:t>function App() {</a:t>
            </a:r>
          </a:p>
          <a:p>
            <a:r>
              <a:rPr lang="en-US" sz="1400" dirty="0"/>
              <a:t>  const [</a:t>
            </a:r>
            <a:r>
              <a:rPr lang="en-US" sz="1400" dirty="0" err="1"/>
              <a:t>inputValue</a:t>
            </a:r>
            <a:r>
              <a:rPr lang="en-US" sz="1400" dirty="0"/>
              <a:t>, </a:t>
            </a:r>
            <a:r>
              <a:rPr lang="en-US" sz="1400" dirty="0" err="1"/>
              <a:t>setInputValue</a:t>
            </a:r>
            <a:r>
              <a:rPr lang="en-US" sz="1400" dirty="0"/>
              <a:t>] = </a:t>
            </a:r>
            <a:r>
              <a:rPr lang="en-US" sz="1400" dirty="0" err="1"/>
              <a:t>useState</a:t>
            </a:r>
            <a:r>
              <a:rPr lang="en-US" sz="1400" dirty="0"/>
              <a:t>("");</a:t>
            </a:r>
          </a:p>
          <a:p>
            <a:r>
              <a:rPr lang="en-US" sz="1400" dirty="0"/>
              <a:t>  const </a:t>
            </a:r>
            <a:r>
              <a:rPr lang="en-US" sz="1400" dirty="0" err="1"/>
              <a:t>previousInputValue</a:t>
            </a:r>
            <a:r>
              <a:rPr lang="en-US" sz="1400" dirty="0"/>
              <a:t> = </a:t>
            </a:r>
            <a:r>
              <a:rPr lang="en-US" sz="1400" dirty="0" err="1"/>
              <a:t>useRef</a:t>
            </a:r>
            <a:r>
              <a:rPr lang="en-US" sz="1400" dirty="0"/>
              <a:t>("");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useEffect</a:t>
            </a:r>
            <a:r>
              <a:rPr lang="en-US" sz="1400" dirty="0"/>
              <a:t>(() =&gt;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previousInputValue.current</a:t>
            </a:r>
            <a:r>
              <a:rPr lang="en-US" sz="1400" dirty="0"/>
              <a:t> = </a:t>
            </a:r>
            <a:r>
              <a:rPr lang="en-US" sz="1400" dirty="0" err="1"/>
              <a:t>inputValue</a:t>
            </a:r>
            <a:r>
              <a:rPr lang="en-US" sz="1400" dirty="0"/>
              <a:t>;</a:t>
            </a:r>
          </a:p>
          <a:p>
            <a:r>
              <a:rPr lang="en-US" sz="1400" dirty="0"/>
              <a:t>  }, [</a:t>
            </a:r>
            <a:r>
              <a:rPr lang="en-US" sz="1400" dirty="0" err="1"/>
              <a:t>inputValue</a:t>
            </a:r>
            <a:r>
              <a:rPr lang="en-US" sz="1400" dirty="0"/>
              <a:t>]);</a:t>
            </a:r>
          </a:p>
          <a:p>
            <a:endParaRPr lang="en-US" sz="1400" dirty="0"/>
          </a:p>
          <a:p>
            <a:r>
              <a:rPr lang="en-US" sz="1400" dirty="0"/>
              <a:t>  return (</a:t>
            </a:r>
          </a:p>
          <a:p>
            <a:r>
              <a:rPr lang="en-US" sz="1400" dirty="0"/>
              <a:t>    &lt;&gt;</a:t>
            </a:r>
          </a:p>
          <a:p>
            <a:r>
              <a:rPr lang="en-US" sz="1400" dirty="0"/>
              <a:t>      &lt;input</a:t>
            </a:r>
          </a:p>
          <a:p>
            <a:r>
              <a:rPr lang="en-US" sz="1400" dirty="0"/>
              <a:t>        type="text"</a:t>
            </a:r>
          </a:p>
          <a:p>
            <a:r>
              <a:rPr lang="en-US" sz="1400" dirty="0"/>
              <a:t>        value={</a:t>
            </a:r>
            <a:r>
              <a:rPr lang="en-US" sz="1400" dirty="0" err="1"/>
              <a:t>inputValue</a:t>
            </a:r>
            <a:r>
              <a:rPr lang="en-US" sz="1400" dirty="0"/>
              <a:t>}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onChange</a:t>
            </a:r>
            <a:r>
              <a:rPr lang="en-US" sz="1400" dirty="0"/>
              <a:t>={(e) =&gt; </a:t>
            </a:r>
            <a:r>
              <a:rPr lang="en-US" sz="1400" dirty="0" err="1"/>
              <a:t>setInputValue</a:t>
            </a:r>
            <a:r>
              <a:rPr lang="en-US" sz="1400" dirty="0"/>
              <a:t>(</a:t>
            </a:r>
            <a:r>
              <a:rPr lang="en-US" sz="1400" dirty="0" err="1"/>
              <a:t>e.target.value</a:t>
            </a:r>
            <a:r>
              <a:rPr lang="en-US" sz="1400" dirty="0"/>
              <a:t>)}</a:t>
            </a:r>
          </a:p>
          <a:p>
            <a:r>
              <a:rPr lang="en-US" sz="1400" dirty="0"/>
              <a:t>      /&gt;</a:t>
            </a:r>
          </a:p>
          <a:p>
            <a:r>
              <a:rPr lang="en-US" sz="1400" dirty="0"/>
              <a:t>      &lt;h2&gt;Current Value: {</a:t>
            </a:r>
            <a:r>
              <a:rPr lang="en-US" sz="1400" dirty="0" err="1"/>
              <a:t>inputValue</a:t>
            </a:r>
            <a:r>
              <a:rPr lang="en-US" sz="1400" dirty="0"/>
              <a:t>}&lt;/h2&gt;</a:t>
            </a:r>
          </a:p>
          <a:p>
            <a:r>
              <a:rPr lang="en-US" sz="1400" dirty="0"/>
              <a:t>      &lt;h2&gt;Previous Value: {</a:t>
            </a:r>
            <a:r>
              <a:rPr lang="en-US" sz="1400" dirty="0" err="1"/>
              <a:t>previousInputValue.current</a:t>
            </a:r>
            <a:r>
              <a:rPr lang="en-US" sz="1400" dirty="0"/>
              <a:t>}&lt;/h2&gt;</a:t>
            </a:r>
          </a:p>
          <a:p>
            <a:r>
              <a:rPr lang="en-US" sz="1400" dirty="0"/>
              <a:t>    &lt;/&gt;</a:t>
            </a:r>
          </a:p>
          <a:p>
            <a:r>
              <a:rPr lang="en-US" sz="1400" dirty="0"/>
              <a:t>  );</a:t>
            </a:r>
          </a:p>
          <a:p>
            <a:r>
              <a:rPr lang="en-US" sz="14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This time we use a combination of </a:t>
            </a:r>
            <a:r>
              <a:rPr lang="en-US" sz="1200" dirty="0" err="1"/>
              <a:t>useState</a:t>
            </a:r>
            <a:r>
              <a:rPr lang="en-US" sz="1200" dirty="0"/>
              <a:t>, </a:t>
            </a:r>
            <a:r>
              <a:rPr lang="en-US" sz="1200" dirty="0" err="1"/>
              <a:t>useEffect</a:t>
            </a:r>
            <a:r>
              <a:rPr lang="en-US" sz="1200" dirty="0"/>
              <a:t>, and </a:t>
            </a:r>
            <a:r>
              <a:rPr lang="en-US" sz="1200" dirty="0" err="1"/>
              <a:t>useRef</a:t>
            </a:r>
            <a:r>
              <a:rPr lang="en-US" sz="1200" dirty="0"/>
              <a:t> to keep track of the previous state.</a:t>
            </a:r>
          </a:p>
          <a:p>
            <a:endParaRPr lang="en-US" sz="1200" dirty="0"/>
          </a:p>
          <a:p>
            <a:r>
              <a:rPr lang="en-US" sz="1200" dirty="0"/>
              <a:t>In the </a:t>
            </a:r>
            <a:r>
              <a:rPr lang="en-US" sz="1200" dirty="0" err="1"/>
              <a:t>useEffect</a:t>
            </a:r>
            <a:r>
              <a:rPr lang="en-US" sz="1200" dirty="0"/>
              <a:t>, we are updating the </a:t>
            </a:r>
            <a:r>
              <a:rPr lang="en-US" sz="1200" dirty="0" err="1"/>
              <a:t>useRef</a:t>
            </a:r>
            <a:r>
              <a:rPr lang="en-US" sz="1200" dirty="0"/>
              <a:t> current value each time the </a:t>
            </a:r>
            <a:r>
              <a:rPr lang="en-US" sz="1200" dirty="0" err="1"/>
              <a:t>inputValue</a:t>
            </a:r>
            <a:r>
              <a:rPr lang="en-US" sz="1200" dirty="0"/>
              <a:t> is updated by entering text into the input field.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7432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93C-B56D-48C4-EAAE-8B68BD734355}"/>
              </a:ext>
            </a:extLst>
          </p:cNvPr>
          <p:cNvSpPr txBox="1"/>
          <p:nvPr/>
        </p:nvSpPr>
        <p:spPr>
          <a:xfrm>
            <a:off x="604016" y="445954"/>
            <a:ext cx="980910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React </a:t>
            </a:r>
            <a:r>
              <a:rPr lang="en-US" b="1" dirty="0" err="1"/>
              <a:t>useReducer</a:t>
            </a:r>
            <a:r>
              <a:rPr lang="en-US" b="1" dirty="0"/>
              <a:t> Hook</a:t>
            </a:r>
          </a:p>
          <a:p>
            <a:endParaRPr lang="en-US" b="1" dirty="0"/>
          </a:p>
          <a:p>
            <a:r>
              <a:rPr lang="en-US" sz="1500" dirty="0"/>
              <a:t>The </a:t>
            </a:r>
            <a:r>
              <a:rPr lang="en-US" sz="1500" dirty="0" err="1"/>
              <a:t>useReducer</a:t>
            </a:r>
            <a:r>
              <a:rPr lang="en-US" sz="1500" dirty="0"/>
              <a:t> Hook is similar to the </a:t>
            </a:r>
            <a:r>
              <a:rPr lang="en-US" sz="1500" dirty="0" err="1"/>
              <a:t>useState</a:t>
            </a:r>
            <a:r>
              <a:rPr lang="en-US" sz="1500" dirty="0"/>
              <a:t> Hook.</a:t>
            </a:r>
          </a:p>
          <a:p>
            <a:r>
              <a:rPr lang="en-US" sz="1500" dirty="0"/>
              <a:t>It allows for custom state logic.</a:t>
            </a:r>
          </a:p>
          <a:p>
            <a:r>
              <a:rPr lang="en-US" sz="1500" dirty="0"/>
              <a:t>If you find yourself keeping track of multiple pieces of state that rely on complex logic, </a:t>
            </a:r>
            <a:r>
              <a:rPr lang="en-US" sz="1500" dirty="0" err="1"/>
              <a:t>useReducer</a:t>
            </a:r>
            <a:r>
              <a:rPr lang="en-US" sz="1500" dirty="0"/>
              <a:t> may be useful.</a:t>
            </a:r>
          </a:p>
          <a:p>
            <a:r>
              <a:rPr lang="en-US" sz="1400" dirty="0"/>
              <a:t>The </a:t>
            </a:r>
            <a:r>
              <a:rPr lang="en-US" sz="1400" dirty="0" err="1"/>
              <a:t>useReducer</a:t>
            </a:r>
            <a:r>
              <a:rPr lang="en-US" sz="1400" dirty="0"/>
              <a:t> Hook accepts two arguments.</a:t>
            </a:r>
          </a:p>
          <a:p>
            <a:endParaRPr lang="en-US" sz="1400" dirty="0"/>
          </a:p>
          <a:p>
            <a:r>
              <a:rPr lang="en-US" sz="1400" dirty="0" err="1"/>
              <a:t>useReducer</a:t>
            </a:r>
            <a:r>
              <a:rPr lang="en-US" sz="1400" dirty="0"/>
              <a:t>(&lt;reducer&gt;, &lt;</a:t>
            </a:r>
            <a:r>
              <a:rPr lang="en-US" sz="1400" dirty="0" err="1"/>
              <a:t>initialState</a:t>
            </a:r>
            <a:r>
              <a:rPr lang="en-US" sz="1400" dirty="0"/>
              <a:t>&gt;)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70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93C-B56D-48C4-EAAE-8B68BD734355}"/>
              </a:ext>
            </a:extLst>
          </p:cNvPr>
          <p:cNvSpPr txBox="1"/>
          <p:nvPr/>
        </p:nvSpPr>
        <p:spPr>
          <a:xfrm>
            <a:off x="600075" y="445954"/>
            <a:ext cx="609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is React 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6CFE3-2AC5-C27D-02B8-4095ABC118E2}"/>
              </a:ext>
            </a:extLst>
          </p:cNvPr>
          <p:cNvSpPr txBox="1"/>
          <p:nvPr/>
        </p:nvSpPr>
        <p:spPr>
          <a:xfrm>
            <a:off x="600075" y="1024023"/>
            <a:ext cx="60953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React is a free and open-source front-end </a:t>
            </a:r>
            <a:r>
              <a:rPr lang="en-US" dirty="0" err="1"/>
              <a:t>javascript</a:t>
            </a:r>
            <a:r>
              <a:rPr lang="en-US" dirty="0"/>
              <a:t> library for building user interface based on </a:t>
            </a:r>
            <a:r>
              <a:rPr lang="en-US" dirty="0" err="1"/>
              <a:t>ui</a:t>
            </a:r>
            <a:r>
              <a:rPr lang="en-US" dirty="0"/>
              <a:t> elements.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76C771-586D-3CD7-C8F7-F1E1A3E4040F}"/>
              </a:ext>
            </a:extLst>
          </p:cNvPr>
          <p:cNvSpPr txBox="1"/>
          <p:nvPr/>
        </p:nvSpPr>
        <p:spPr>
          <a:xfrm>
            <a:off x="600075" y="2123667"/>
            <a:ext cx="609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How does React Work?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C5005C-DA3D-2EFA-BBC9-176678578090}"/>
              </a:ext>
            </a:extLst>
          </p:cNvPr>
          <p:cNvSpPr txBox="1"/>
          <p:nvPr/>
        </p:nvSpPr>
        <p:spPr>
          <a:xfrm>
            <a:off x="600075" y="2669313"/>
            <a:ext cx="60953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Instead of manipulating the browser’s DOM directly,</a:t>
            </a:r>
          </a:p>
          <a:p>
            <a:r>
              <a:rPr lang="en-US" dirty="0"/>
              <a:t>React creates virtual DOM in memory, where it does all the necessary manipulating, before marking the changes in the browser DOM.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EB607-0D59-9CB1-C230-6F664221D7CC}"/>
              </a:ext>
            </a:extLst>
          </p:cNvPr>
          <p:cNvSpPr txBox="1"/>
          <p:nvPr/>
        </p:nvSpPr>
        <p:spPr>
          <a:xfrm>
            <a:off x="600075" y="4045956"/>
            <a:ext cx="609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React Version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C0EA3-80D4-3D13-5A81-43E02624AAA4}"/>
              </a:ext>
            </a:extLst>
          </p:cNvPr>
          <p:cNvSpPr txBox="1"/>
          <p:nvPr/>
        </p:nvSpPr>
        <p:spPr>
          <a:xfrm>
            <a:off x="600075" y="4436314"/>
            <a:ext cx="609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Current version of React JS is 18+</a:t>
            </a:r>
          </a:p>
        </p:txBody>
      </p:sp>
    </p:spTree>
    <p:extLst>
      <p:ext uri="{BB962C8B-B14F-4D97-AF65-F5344CB8AC3E}">
        <p14:creationId xmlns:p14="http://schemas.microsoft.com/office/powerpoint/2010/main" val="1378460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93C-B56D-48C4-EAAE-8B68BD734355}"/>
              </a:ext>
            </a:extLst>
          </p:cNvPr>
          <p:cNvSpPr txBox="1"/>
          <p:nvPr/>
        </p:nvSpPr>
        <p:spPr>
          <a:xfrm>
            <a:off x="604016" y="445954"/>
            <a:ext cx="980910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React </a:t>
            </a:r>
            <a:r>
              <a:rPr lang="en-US" b="1" dirty="0" err="1"/>
              <a:t>useCallback</a:t>
            </a:r>
            <a:r>
              <a:rPr lang="en-US" b="1" dirty="0"/>
              <a:t> Hook</a:t>
            </a:r>
          </a:p>
          <a:p>
            <a:endParaRPr lang="en-US" b="1" dirty="0"/>
          </a:p>
          <a:p>
            <a:r>
              <a:rPr lang="en-US" sz="1500" dirty="0"/>
              <a:t>The React </a:t>
            </a:r>
            <a:r>
              <a:rPr lang="en-US" sz="1500" dirty="0" err="1"/>
              <a:t>useCallback</a:t>
            </a:r>
            <a:r>
              <a:rPr lang="en-US" sz="1500" dirty="0"/>
              <a:t> Hook returns a </a:t>
            </a:r>
            <a:r>
              <a:rPr lang="en-US" sz="1500" dirty="0" err="1"/>
              <a:t>memoized</a:t>
            </a:r>
            <a:r>
              <a:rPr lang="en-US" sz="1500" dirty="0"/>
              <a:t> callback function.</a:t>
            </a:r>
          </a:p>
          <a:p>
            <a:r>
              <a:rPr lang="en-US" sz="1500" dirty="0"/>
              <a:t>we can use the </a:t>
            </a:r>
            <a:r>
              <a:rPr lang="en-US" sz="1500" dirty="0" err="1"/>
              <a:t>useCallback</a:t>
            </a:r>
            <a:r>
              <a:rPr lang="en-US" sz="1500" dirty="0"/>
              <a:t> hook to prevent the function from being recreated unless necessary.</a:t>
            </a:r>
          </a:p>
        </p:txBody>
      </p:sp>
    </p:spTree>
    <p:extLst>
      <p:ext uri="{BB962C8B-B14F-4D97-AF65-F5344CB8AC3E}">
        <p14:creationId xmlns:p14="http://schemas.microsoft.com/office/powerpoint/2010/main" val="2239977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93C-B56D-48C4-EAAE-8B68BD734355}"/>
              </a:ext>
            </a:extLst>
          </p:cNvPr>
          <p:cNvSpPr txBox="1"/>
          <p:nvPr/>
        </p:nvSpPr>
        <p:spPr>
          <a:xfrm>
            <a:off x="604016" y="445954"/>
            <a:ext cx="9809108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React </a:t>
            </a:r>
            <a:r>
              <a:rPr lang="en-US" b="1" dirty="0" err="1"/>
              <a:t>useMemo</a:t>
            </a:r>
            <a:r>
              <a:rPr lang="en-US" b="1" dirty="0"/>
              <a:t> Hook</a:t>
            </a:r>
          </a:p>
          <a:p>
            <a:endParaRPr lang="en-US" b="1" dirty="0"/>
          </a:p>
          <a:p>
            <a:r>
              <a:rPr lang="en-US" sz="1500" dirty="0"/>
              <a:t>The React </a:t>
            </a:r>
            <a:r>
              <a:rPr lang="en-US" sz="1500" dirty="0" err="1"/>
              <a:t>useMemo</a:t>
            </a:r>
            <a:r>
              <a:rPr lang="en-US" sz="1500" dirty="0"/>
              <a:t> Hook returns a </a:t>
            </a:r>
            <a:r>
              <a:rPr lang="en-US" sz="1500" dirty="0" err="1"/>
              <a:t>memoized</a:t>
            </a:r>
            <a:r>
              <a:rPr lang="en-US" sz="1500" dirty="0"/>
              <a:t> value.</a:t>
            </a:r>
          </a:p>
          <a:p>
            <a:endParaRPr lang="en-US" sz="1500" dirty="0"/>
          </a:p>
          <a:p>
            <a:r>
              <a:rPr lang="en-US" sz="1500" dirty="0"/>
              <a:t>The </a:t>
            </a:r>
            <a:r>
              <a:rPr lang="en-US" sz="1500" dirty="0" err="1"/>
              <a:t>useMemo</a:t>
            </a:r>
            <a:r>
              <a:rPr lang="en-US" sz="1500" dirty="0"/>
              <a:t> Hook only runs when one of its dependencies update.</a:t>
            </a:r>
          </a:p>
          <a:p>
            <a:r>
              <a:rPr lang="en-US" sz="1500" dirty="0"/>
              <a:t>The </a:t>
            </a:r>
            <a:r>
              <a:rPr lang="en-US" sz="1500" dirty="0" err="1"/>
              <a:t>useMemo</a:t>
            </a:r>
            <a:r>
              <a:rPr lang="en-US" sz="1500" dirty="0"/>
              <a:t> and </a:t>
            </a:r>
            <a:r>
              <a:rPr lang="en-US" sz="1500" dirty="0" err="1"/>
              <a:t>useCallback</a:t>
            </a:r>
            <a:r>
              <a:rPr lang="en-US" sz="1500" dirty="0"/>
              <a:t> Hooks are similar. The main difference is that </a:t>
            </a:r>
            <a:r>
              <a:rPr lang="en-US" sz="1500" dirty="0" err="1"/>
              <a:t>useMemo</a:t>
            </a:r>
            <a:r>
              <a:rPr lang="en-US" sz="1500" dirty="0"/>
              <a:t> returns a </a:t>
            </a:r>
            <a:r>
              <a:rPr lang="en-US" sz="1500" dirty="0" err="1"/>
              <a:t>memoized</a:t>
            </a:r>
            <a:r>
              <a:rPr lang="en-US" sz="1500" dirty="0"/>
              <a:t> value and </a:t>
            </a:r>
            <a:r>
              <a:rPr lang="en-US" sz="1500" dirty="0" err="1"/>
              <a:t>useCallback</a:t>
            </a:r>
            <a:r>
              <a:rPr lang="en-US" sz="1500" dirty="0"/>
              <a:t> returns a </a:t>
            </a:r>
            <a:r>
              <a:rPr lang="en-US" sz="1500" dirty="0" err="1"/>
              <a:t>memoized</a:t>
            </a:r>
            <a:r>
              <a:rPr lang="en-US" sz="1500" dirty="0"/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3806597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93C-B56D-48C4-EAAE-8B68BD734355}"/>
              </a:ext>
            </a:extLst>
          </p:cNvPr>
          <p:cNvSpPr txBox="1"/>
          <p:nvPr/>
        </p:nvSpPr>
        <p:spPr>
          <a:xfrm>
            <a:off x="600075" y="445954"/>
            <a:ext cx="609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Topics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6CFE3-2AC5-C27D-02B8-4095ABC118E2}"/>
              </a:ext>
            </a:extLst>
          </p:cNvPr>
          <p:cNvSpPr txBox="1"/>
          <p:nvPr/>
        </p:nvSpPr>
        <p:spPr>
          <a:xfrm>
            <a:off x="600075" y="1024023"/>
            <a:ext cx="609534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Environment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 styling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&amp; lifecycle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1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93C-B56D-48C4-EAAE-8B68BD734355}"/>
              </a:ext>
            </a:extLst>
          </p:cNvPr>
          <p:cNvSpPr txBox="1"/>
          <p:nvPr/>
        </p:nvSpPr>
        <p:spPr>
          <a:xfrm>
            <a:off x="600075" y="445954"/>
            <a:ext cx="609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Environment setup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6CFE3-2AC5-C27D-02B8-4095ABC118E2}"/>
              </a:ext>
            </a:extLst>
          </p:cNvPr>
          <p:cNvSpPr txBox="1"/>
          <p:nvPr/>
        </p:nvSpPr>
        <p:spPr>
          <a:xfrm>
            <a:off x="600075" y="1024023"/>
            <a:ext cx="60953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Install Node JS v14+</a:t>
            </a:r>
          </a:p>
          <a:p>
            <a:r>
              <a:rPr lang="en-US" dirty="0"/>
              <a:t>Install git</a:t>
            </a:r>
          </a:p>
          <a:p>
            <a:r>
              <a:rPr lang="en-US" dirty="0"/>
              <a:t>Install any IDE like VS </a:t>
            </a:r>
            <a:r>
              <a:rPr lang="en-US" dirty="0" err="1"/>
              <a:t>code,sublime,Atom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below command:</a:t>
            </a:r>
          </a:p>
          <a:p>
            <a:r>
              <a:rPr lang="en-US" dirty="0" err="1"/>
              <a:t>npx</a:t>
            </a:r>
            <a:r>
              <a:rPr lang="en-US" dirty="0"/>
              <a:t> create-react-app first-react-app</a:t>
            </a:r>
          </a:p>
          <a:p>
            <a:endParaRPr lang="en-US" dirty="0"/>
          </a:p>
          <a:p>
            <a:r>
              <a:rPr lang="en-US" dirty="0"/>
              <a:t>cd first-react-app</a:t>
            </a:r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2187221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93C-B56D-48C4-EAAE-8B68BD734355}"/>
              </a:ext>
            </a:extLst>
          </p:cNvPr>
          <p:cNvSpPr txBox="1"/>
          <p:nvPr/>
        </p:nvSpPr>
        <p:spPr>
          <a:xfrm>
            <a:off x="600075" y="445954"/>
            <a:ext cx="609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React Component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6CFE3-2AC5-C27D-02B8-4095ABC118E2}"/>
              </a:ext>
            </a:extLst>
          </p:cNvPr>
          <p:cNvSpPr txBox="1"/>
          <p:nvPr/>
        </p:nvSpPr>
        <p:spPr>
          <a:xfrm>
            <a:off x="600075" y="1024023"/>
            <a:ext cx="1144478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Components are independent and reusable bits of code. They serve the same purpose as JavaScript functions, but work in isolation and return HTML.</a:t>
            </a:r>
          </a:p>
          <a:p>
            <a:endParaRPr lang="en-US" sz="1400" dirty="0"/>
          </a:p>
          <a:p>
            <a:r>
              <a:rPr lang="en-US" sz="1400" dirty="0"/>
              <a:t>Components come in two types, Class components and Function components, in this tutorial we will concentrate on Function components.</a:t>
            </a:r>
          </a:p>
          <a:p>
            <a:endParaRPr lang="en-US" sz="1400" dirty="0"/>
          </a:p>
          <a:p>
            <a:r>
              <a:rPr lang="en-US" sz="1400" b="1" dirty="0"/>
              <a:t>Class Component</a:t>
            </a:r>
          </a:p>
          <a:p>
            <a:r>
              <a:rPr lang="en-US" sz="1400" dirty="0"/>
              <a:t>A class component must include the extends </a:t>
            </a:r>
            <a:r>
              <a:rPr lang="en-US" sz="1400" dirty="0" err="1"/>
              <a:t>React.Component</a:t>
            </a:r>
            <a:r>
              <a:rPr lang="en-US" sz="1400" dirty="0"/>
              <a:t> statement. This statement creates an inheritance to </a:t>
            </a:r>
            <a:r>
              <a:rPr lang="en-US" sz="1400" dirty="0" err="1"/>
              <a:t>React.Component</a:t>
            </a:r>
            <a:r>
              <a:rPr lang="en-US" sz="1400" dirty="0"/>
              <a:t>, and gives your component access to </a:t>
            </a:r>
            <a:r>
              <a:rPr lang="en-US" sz="1400" dirty="0" err="1"/>
              <a:t>React.Component's</a:t>
            </a:r>
            <a:r>
              <a:rPr lang="en-US" sz="1400" dirty="0"/>
              <a:t> functions.</a:t>
            </a:r>
          </a:p>
          <a:p>
            <a:r>
              <a:rPr lang="en-US" sz="1400" dirty="0"/>
              <a:t>The component also requires a render() method, this method returns HTML.</a:t>
            </a:r>
          </a:p>
          <a:p>
            <a:endParaRPr lang="en-US" sz="1400" dirty="0"/>
          </a:p>
          <a:p>
            <a:r>
              <a:rPr lang="en-US" sz="1400" dirty="0"/>
              <a:t>class Car extends </a:t>
            </a:r>
            <a:r>
              <a:rPr lang="en-US" sz="1400" dirty="0" err="1"/>
              <a:t>React.Component</a:t>
            </a:r>
            <a:r>
              <a:rPr lang="en-US" sz="1400" dirty="0"/>
              <a:t> {</a:t>
            </a:r>
          </a:p>
          <a:p>
            <a:r>
              <a:rPr lang="en-US" sz="1400" dirty="0"/>
              <a:t>  render() {</a:t>
            </a:r>
          </a:p>
          <a:p>
            <a:r>
              <a:rPr lang="en-US" sz="1400" dirty="0"/>
              <a:t>    return &lt;h2&gt;Hi, I am a Car!&lt;/h2&gt;;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b="1" dirty="0"/>
              <a:t>Function Component</a:t>
            </a:r>
          </a:p>
          <a:p>
            <a:r>
              <a:rPr lang="en-US" sz="1400" dirty="0"/>
              <a:t>Here is the same example as above, but created using a Function component instead.</a:t>
            </a:r>
          </a:p>
          <a:p>
            <a:r>
              <a:rPr lang="en-US" sz="1400" dirty="0"/>
              <a:t>A Function component also returns HTML, and behaves much the same way as a Class component, but Function components can be written using much less code, are easier to understand, and will be preferred in this tutorial.</a:t>
            </a:r>
          </a:p>
          <a:p>
            <a:endParaRPr lang="en-US" sz="1400" dirty="0"/>
          </a:p>
          <a:p>
            <a:r>
              <a:rPr lang="en-US" sz="1400" dirty="0"/>
              <a:t>function Car() {</a:t>
            </a:r>
          </a:p>
          <a:p>
            <a:r>
              <a:rPr lang="en-US" sz="1400" dirty="0"/>
              <a:t>  return &lt;h2&gt;Hi, I am a Car!&lt;/h2&gt;;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8614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93C-B56D-48C4-EAAE-8B68BD734355}"/>
              </a:ext>
            </a:extLst>
          </p:cNvPr>
          <p:cNvSpPr txBox="1"/>
          <p:nvPr/>
        </p:nvSpPr>
        <p:spPr>
          <a:xfrm>
            <a:off x="600075" y="445954"/>
            <a:ext cx="609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React Figment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6CFE3-2AC5-C27D-02B8-4095ABC118E2}"/>
              </a:ext>
            </a:extLst>
          </p:cNvPr>
          <p:cNvSpPr txBox="1"/>
          <p:nvPr/>
        </p:nvSpPr>
        <p:spPr>
          <a:xfrm>
            <a:off x="600075" y="1024023"/>
            <a:ext cx="114447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function Home(){</a:t>
            </a:r>
          </a:p>
          <a:p>
            <a:pPr lvl="1"/>
            <a:r>
              <a:rPr lang="en-US" sz="1400" dirty="0"/>
              <a:t>Return(</a:t>
            </a:r>
          </a:p>
          <a:p>
            <a:pPr lvl="1"/>
            <a:r>
              <a:rPr lang="en-US" sz="1400" dirty="0"/>
              <a:t>&lt;&gt;</a:t>
            </a:r>
          </a:p>
          <a:p>
            <a:pPr lvl="1"/>
            <a:r>
              <a:rPr lang="en-US" sz="1400" dirty="0"/>
              <a:t>&lt;/&gt;</a:t>
            </a:r>
          </a:p>
          <a:p>
            <a:pPr lvl="1"/>
            <a:r>
              <a:rPr lang="en-US" sz="1400" dirty="0"/>
              <a:t>)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8751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93C-B56D-48C4-EAAE-8B68BD734355}"/>
              </a:ext>
            </a:extLst>
          </p:cNvPr>
          <p:cNvSpPr txBox="1"/>
          <p:nvPr/>
        </p:nvSpPr>
        <p:spPr>
          <a:xfrm>
            <a:off x="600075" y="445954"/>
            <a:ext cx="609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React Props &amp; reusable component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6CFE3-2AC5-C27D-02B8-4095ABC118E2}"/>
              </a:ext>
            </a:extLst>
          </p:cNvPr>
          <p:cNvSpPr txBox="1"/>
          <p:nvPr/>
        </p:nvSpPr>
        <p:spPr>
          <a:xfrm>
            <a:off x="600075" y="1024023"/>
            <a:ext cx="1144478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props stands for properties.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+mj-lt"/>
              </a:rPr>
              <a:t>React Props are like function arguments in JavaScript 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+mj-lt"/>
              </a:rPr>
              <a:t>and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j-lt"/>
              </a:rPr>
              <a:t> attributes in HTML.</a:t>
            </a:r>
          </a:p>
          <a:p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+mj-lt"/>
              </a:rPr>
              <a:t>Props are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+mj-lt"/>
              </a:rPr>
              <a:t>readonly</a:t>
            </a:r>
            <a:endParaRPr lang="en-US" sz="14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+mj-lt"/>
              </a:rPr>
              <a:t>Props can’t be modified</a:t>
            </a:r>
            <a:endParaRPr lang="en-US" sz="1400" b="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In index.js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&lt;&gt;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&lt;About name=“Kolkata”/&gt;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&lt;/&gt;</a:t>
            </a:r>
          </a:p>
          <a:p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In about.js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function About(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AboutProps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){</a:t>
            </a:r>
          </a:p>
          <a:p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return(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&lt;&gt;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&lt;h1&gt;{AboutProps.name}&lt;/h1&gt;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&lt;/&gt;</a:t>
            </a:r>
            <a:endParaRPr lang="en-US" sz="1400" dirty="0">
              <a:latin typeface="+mj-lt"/>
            </a:endParaRPr>
          </a:p>
          <a:p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538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93C-B56D-48C4-EAAE-8B68BD734355}"/>
              </a:ext>
            </a:extLst>
          </p:cNvPr>
          <p:cNvSpPr txBox="1"/>
          <p:nvPr/>
        </p:nvSpPr>
        <p:spPr>
          <a:xfrm>
            <a:off x="600075" y="445954"/>
            <a:ext cx="609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React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6CFE3-2AC5-C27D-02B8-4095ABC118E2}"/>
              </a:ext>
            </a:extLst>
          </p:cNvPr>
          <p:cNvSpPr txBox="1"/>
          <p:nvPr/>
        </p:nvSpPr>
        <p:spPr>
          <a:xfrm>
            <a:off x="600075" y="1024023"/>
            <a:ext cx="11444780" cy="7078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React components has a built-in state object.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The state object is where you store property values that belong to the component.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When the state object changes, the component re-renders.</a:t>
            </a:r>
          </a:p>
          <a:p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class Car extends </a:t>
            </a:r>
            <a:r>
              <a:rPr lang="en-US" sz="1200" dirty="0" err="1">
                <a:solidFill>
                  <a:srgbClr val="000000"/>
                </a:solidFill>
                <a:latin typeface="+mj-lt"/>
              </a:rPr>
              <a:t>React.Component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 state={</a:t>
            </a: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+mj-lt"/>
              </a:rPr>
              <a:t>name:”Honda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”,</a:t>
            </a: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+mj-lt"/>
              </a:rPr>
              <a:t>model:”City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”</a:t>
            </a: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  render() {</a:t>
            </a: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    return (</a:t>
            </a: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      &lt;div&gt;</a:t>
            </a: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        &lt;h1&gt;My {this.state.name}&lt;/h1&gt;</a:t>
            </a: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      &lt;/div&gt;</a:t>
            </a: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    );</a:t>
            </a: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class Car extends </a:t>
            </a:r>
            <a:r>
              <a:rPr lang="en-US" sz="1200" dirty="0" err="1">
                <a:solidFill>
                  <a:srgbClr val="000000"/>
                </a:solidFill>
                <a:latin typeface="+mj-lt"/>
              </a:rPr>
              <a:t>React.Component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constructor(props){</a:t>
            </a: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	super(props);</a:t>
            </a:r>
          </a:p>
          <a:p>
            <a:endParaRPr lang="en-US" sz="1200" dirty="0">
              <a:solidFill>
                <a:srgbClr val="000000"/>
              </a:solidFill>
              <a:latin typeface="+mj-lt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+mj-lt"/>
              </a:rPr>
              <a:t>this,state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={</a:t>
            </a:r>
            <a:r>
              <a:rPr lang="en-US" sz="1200" dirty="0" err="1">
                <a:solidFill>
                  <a:srgbClr val="000000"/>
                </a:solidFill>
                <a:latin typeface="+mj-lt"/>
              </a:rPr>
              <a:t>name:”Honda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”,</a:t>
            </a: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+mj-lt"/>
              </a:rPr>
              <a:t>model:”City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”</a:t>
            </a: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render() {</a:t>
            </a: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    return (</a:t>
            </a: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      &lt;div&gt;</a:t>
            </a: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        &lt;h1&gt;My {this.state.name}&lt;/h1&gt;</a:t>
            </a: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      &lt;/div&gt;</a:t>
            </a: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    );</a:t>
            </a: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+mj-lt"/>
            </a:endParaRPr>
          </a:p>
          <a:p>
            <a:endParaRPr lang="en-US" sz="14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4837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93C-B56D-48C4-EAAE-8B68BD734355}"/>
              </a:ext>
            </a:extLst>
          </p:cNvPr>
          <p:cNvSpPr txBox="1"/>
          <p:nvPr/>
        </p:nvSpPr>
        <p:spPr>
          <a:xfrm>
            <a:off x="600075" y="445954"/>
            <a:ext cx="609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React </a:t>
            </a:r>
            <a:r>
              <a:rPr lang="en-US" b="1" dirty="0" err="1"/>
              <a:t>keyboardevent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08EA5-3EB4-228C-C5C0-C90C80110863}"/>
              </a:ext>
            </a:extLst>
          </p:cNvPr>
          <p:cNvSpPr txBox="1"/>
          <p:nvPr/>
        </p:nvSpPr>
        <p:spPr>
          <a:xfrm>
            <a:off x="726199" y="906545"/>
            <a:ext cx="60953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Function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KeyBoard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Const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onKeyDownText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=()=&gt;{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Console.</a:t>
            </a:r>
            <a:r>
              <a:rPr lang="en-US">
                <a:solidFill>
                  <a:srgbClr val="000000"/>
                </a:solidFill>
                <a:latin typeface="+mj-lt"/>
              </a:rPr>
              <a:t>log()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Return(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&lt;input type=“text”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onKeyDown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={}/&gt;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9400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899</TotalTime>
  <Words>2135</Words>
  <Application>Microsoft Office PowerPoint</Application>
  <PresentationFormat>Widescreen</PresentationFormat>
  <Paragraphs>421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Century Gothic</vt:lpstr>
      <vt:lpstr>Segoe UI</vt:lpstr>
      <vt:lpstr>Verdana</vt:lpstr>
      <vt:lpstr>Wingdings 3</vt:lpstr>
      <vt:lpstr>Ion</vt:lpstr>
      <vt:lpstr>React 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Banerjee, Kaumarjya</dc:creator>
  <cp:lastModifiedBy>Banerjee, Kaumarjya</cp:lastModifiedBy>
  <cp:revision>66</cp:revision>
  <dcterms:created xsi:type="dcterms:W3CDTF">2023-05-16T12:26:46Z</dcterms:created>
  <dcterms:modified xsi:type="dcterms:W3CDTF">2023-05-25T16:38:11Z</dcterms:modified>
</cp:coreProperties>
</file>