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22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1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5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3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0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B93DA1-0C5A-4124-87CC-791B3CC9D8A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839A-4D81-4940-88CF-B86EEB7F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6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A979A-9BA7-D339-1107-6E04416C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Instructor: Kaumarjya </a:t>
            </a:r>
            <a:r>
              <a:rPr lang="en-US" dirty="0" err="1">
                <a:solidFill>
                  <a:schemeClr val="tx1"/>
                </a:solidFill>
              </a:rPr>
              <a:t>banerjee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71A0-044D-E5C2-9FD9-18CD904C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React 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78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React 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React is a free and open-source front-end </a:t>
            </a:r>
            <a:r>
              <a:rPr lang="en-US" dirty="0" err="1"/>
              <a:t>javascript</a:t>
            </a:r>
            <a:r>
              <a:rPr lang="en-US" dirty="0"/>
              <a:t> library for building user interface based on </a:t>
            </a:r>
            <a:r>
              <a:rPr lang="en-US" dirty="0" err="1"/>
              <a:t>ui</a:t>
            </a:r>
            <a:r>
              <a:rPr lang="en-US" dirty="0"/>
              <a:t> elements.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6C771-586D-3CD7-C8F7-F1E1A3E4040F}"/>
              </a:ext>
            </a:extLst>
          </p:cNvPr>
          <p:cNvSpPr txBox="1"/>
          <p:nvPr/>
        </p:nvSpPr>
        <p:spPr>
          <a:xfrm>
            <a:off x="600075" y="2123667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does React Work?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5005C-DA3D-2EFA-BBC9-176678578090}"/>
              </a:ext>
            </a:extLst>
          </p:cNvPr>
          <p:cNvSpPr txBox="1"/>
          <p:nvPr/>
        </p:nvSpPr>
        <p:spPr>
          <a:xfrm>
            <a:off x="600075" y="2669313"/>
            <a:ext cx="6095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Instead of manipulating the browser’s DOM directly,</a:t>
            </a:r>
          </a:p>
          <a:p>
            <a:r>
              <a:rPr lang="en-US" dirty="0"/>
              <a:t>React creates virtual DOM in memory, where it does all the necessary manipulating, before marking the changes in the browser DOM.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EB607-0D59-9CB1-C230-6F664221D7CC}"/>
              </a:ext>
            </a:extLst>
          </p:cNvPr>
          <p:cNvSpPr txBox="1"/>
          <p:nvPr/>
        </p:nvSpPr>
        <p:spPr>
          <a:xfrm>
            <a:off x="600075" y="4045956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C0EA3-80D4-3D13-5A81-43E02624AAA4}"/>
              </a:ext>
            </a:extLst>
          </p:cNvPr>
          <p:cNvSpPr txBox="1"/>
          <p:nvPr/>
        </p:nvSpPr>
        <p:spPr>
          <a:xfrm>
            <a:off x="600075" y="443631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Current version of React JS is 18+</a:t>
            </a:r>
          </a:p>
        </p:txBody>
      </p:sp>
    </p:spTree>
    <p:extLst>
      <p:ext uri="{BB962C8B-B14F-4D97-AF65-F5344CB8AC3E}">
        <p14:creationId xmlns:p14="http://schemas.microsoft.com/office/powerpoint/2010/main" val="1378460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&amp;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1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Environment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60953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Install Node JS v14+</a:t>
            </a:r>
          </a:p>
          <a:p>
            <a:r>
              <a:rPr lang="en-US" dirty="0"/>
              <a:t>Install git</a:t>
            </a:r>
          </a:p>
          <a:p>
            <a:r>
              <a:rPr lang="en-US" dirty="0"/>
              <a:t>Install any IDE like VS </a:t>
            </a:r>
            <a:r>
              <a:rPr lang="en-US" dirty="0" err="1"/>
              <a:t>code,sublime,Atom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below command:</a:t>
            </a:r>
          </a:p>
          <a:p>
            <a:r>
              <a:rPr lang="en-US" dirty="0" err="1"/>
              <a:t>npx</a:t>
            </a:r>
            <a:r>
              <a:rPr lang="en-US" dirty="0"/>
              <a:t> create-react-app first-react-app</a:t>
            </a:r>
          </a:p>
          <a:p>
            <a:endParaRPr lang="en-US" dirty="0"/>
          </a:p>
          <a:p>
            <a:r>
              <a:rPr lang="en-US" dirty="0"/>
              <a:t>cd first-react-app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187221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114447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Components are independent and reusable bits of code. They serve the same purpose as JavaScript functions, but work in isolation and return HTML.</a:t>
            </a:r>
          </a:p>
          <a:p>
            <a:endParaRPr lang="en-US" sz="1400" dirty="0"/>
          </a:p>
          <a:p>
            <a:r>
              <a:rPr lang="en-US" sz="1400" dirty="0"/>
              <a:t>Components come in two types, Class components and Function components, in this tutorial we will concentrate on Function components.</a:t>
            </a:r>
          </a:p>
          <a:p>
            <a:endParaRPr lang="en-US" sz="1400" dirty="0"/>
          </a:p>
          <a:p>
            <a:r>
              <a:rPr lang="en-US" sz="1400" b="1" dirty="0"/>
              <a:t>Class Component</a:t>
            </a:r>
          </a:p>
          <a:p>
            <a:r>
              <a:rPr lang="en-US" sz="1400" dirty="0"/>
              <a:t>A class component must include the extends </a:t>
            </a:r>
            <a:r>
              <a:rPr lang="en-US" sz="1400" dirty="0" err="1"/>
              <a:t>React.Component</a:t>
            </a:r>
            <a:r>
              <a:rPr lang="en-US" sz="1400" dirty="0"/>
              <a:t> statement. This statement creates an inheritance to </a:t>
            </a:r>
            <a:r>
              <a:rPr lang="en-US" sz="1400" dirty="0" err="1"/>
              <a:t>React.Component</a:t>
            </a:r>
            <a:r>
              <a:rPr lang="en-US" sz="1400" dirty="0"/>
              <a:t>, and gives your component access to </a:t>
            </a:r>
            <a:r>
              <a:rPr lang="en-US" sz="1400" dirty="0" err="1"/>
              <a:t>React.Component's</a:t>
            </a:r>
            <a:r>
              <a:rPr lang="en-US" sz="1400" dirty="0"/>
              <a:t> functions.</a:t>
            </a:r>
          </a:p>
          <a:p>
            <a:r>
              <a:rPr lang="en-US" sz="1400" dirty="0"/>
              <a:t>The component also requires a render() method, this method returns HTML.</a:t>
            </a:r>
          </a:p>
          <a:p>
            <a:endParaRPr lang="en-US" sz="1400" dirty="0"/>
          </a:p>
          <a:p>
            <a:r>
              <a:rPr lang="en-US" sz="1400" dirty="0"/>
              <a:t>class Car extends </a:t>
            </a:r>
            <a:r>
              <a:rPr lang="en-US" sz="1400" dirty="0" err="1"/>
              <a:t>React.Component</a:t>
            </a:r>
            <a:r>
              <a:rPr lang="en-US" sz="1400" dirty="0"/>
              <a:t> {</a:t>
            </a:r>
          </a:p>
          <a:p>
            <a:r>
              <a:rPr lang="en-US" sz="1400" dirty="0"/>
              <a:t>  render() {</a:t>
            </a:r>
          </a:p>
          <a:p>
            <a:r>
              <a:rPr lang="en-US" sz="1400" dirty="0"/>
              <a:t>    return &lt;h2&gt;Hi, I am a Car!&lt;/h2&gt;;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b="1" dirty="0"/>
              <a:t>Function Component</a:t>
            </a:r>
          </a:p>
          <a:p>
            <a:r>
              <a:rPr lang="en-US" sz="1400" dirty="0"/>
              <a:t>Here is the same example as above, but created using a Function component instead.</a:t>
            </a:r>
          </a:p>
          <a:p>
            <a:r>
              <a:rPr lang="en-US" sz="1400" dirty="0"/>
              <a:t>A Function component also returns HTML, and behaves much the same way as a Class component, but Function components can be written using much less code, are easier to understand, and will be preferred in this tutorial.</a:t>
            </a:r>
          </a:p>
          <a:p>
            <a:endParaRPr lang="en-US" sz="1400" dirty="0"/>
          </a:p>
          <a:p>
            <a:r>
              <a:rPr lang="en-US" sz="1400" dirty="0"/>
              <a:t>function Car() {</a:t>
            </a:r>
          </a:p>
          <a:p>
            <a:r>
              <a:rPr lang="en-US" sz="1400" dirty="0"/>
              <a:t>  return &lt;h2&gt;Hi, I am a Car!&lt;/h2&gt;;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614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Figment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114447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function Home(){</a:t>
            </a:r>
          </a:p>
          <a:p>
            <a:pPr lvl="1"/>
            <a:r>
              <a:rPr lang="en-US" sz="1400" dirty="0"/>
              <a:t>Return(</a:t>
            </a:r>
          </a:p>
          <a:p>
            <a:pPr lvl="1"/>
            <a:r>
              <a:rPr lang="en-US" sz="1400" dirty="0"/>
              <a:t>&lt;&gt;</a:t>
            </a:r>
          </a:p>
          <a:p>
            <a:pPr lvl="1"/>
            <a:r>
              <a:rPr lang="en-US" sz="1400" dirty="0"/>
              <a:t>&lt;/&gt;</a:t>
            </a:r>
          </a:p>
          <a:p>
            <a:pPr lvl="1"/>
            <a:r>
              <a:rPr lang="en-US" sz="1400" dirty="0"/>
              <a:t>)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875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393C-B56D-48C4-EAAE-8B68BD734355}"/>
              </a:ext>
            </a:extLst>
          </p:cNvPr>
          <p:cNvSpPr txBox="1"/>
          <p:nvPr/>
        </p:nvSpPr>
        <p:spPr>
          <a:xfrm>
            <a:off x="600075" y="445954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 Props &amp; reusable 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6CFE3-2AC5-C27D-02B8-4095ABC118E2}"/>
              </a:ext>
            </a:extLst>
          </p:cNvPr>
          <p:cNvSpPr txBox="1"/>
          <p:nvPr/>
        </p:nvSpPr>
        <p:spPr>
          <a:xfrm>
            <a:off x="600075" y="1024023"/>
            <a:ext cx="1144478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props stands for properties.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React Props are like function arguments in JavaScript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 attributes in HTML.</a:t>
            </a: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Props are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+mj-lt"/>
              </a:rPr>
              <a:t>readonly</a:t>
            </a: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Props can’t be modified</a:t>
            </a: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 index.js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&lt;&gt;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&lt;About name=“Kolkata”/&gt;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&lt;/&gt;</a:t>
            </a: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 about.js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function About(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AboutProps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){</a:t>
            </a: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return(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&lt;&gt;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&lt;h1&gt;{AboutProps.name}&lt;/h1&gt;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&lt;/&gt;</a:t>
            </a:r>
            <a:endParaRPr lang="en-US" sz="1400" dirty="0">
              <a:latin typeface="+mj-lt"/>
            </a:endParaRPr>
          </a:p>
          <a:p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53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899</TotalTime>
  <Words>411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React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Banerjee, Kaumarjya</dc:creator>
  <cp:lastModifiedBy>Banerjee, Kaumarjya</cp:lastModifiedBy>
  <cp:revision>65</cp:revision>
  <dcterms:created xsi:type="dcterms:W3CDTF">2023-05-16T12:26:46Z</dcterms:created>
  <dcterms:modified xsi:type="dcterms:W3CDTF">2023-05-25T16:37:47Z</dcterms:modified>
</cp:coreProperties>
</file>