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A7F37-1323-4ECE-88C3-3E0231DAE4D5}" v="404" dt="2023-05-05T12:06:0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6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9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6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Project Details</a:t>
            </a:r>
            <a:endParaRPr lang="en-US" b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86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Verdana"/>
                <a:ea typeface="Verdana"/>
              </a:rPr>
              <a:t>Course name:</a:t>
            </a:r>
            <a:r>
              <a:rPr lang="en-US" dirty="0">
                <a:latin typeface="Verdana"/>
                <a:ea typeface="Verdana"/>
              </a:rPr>
              <a:t> Web Development (React JS).</a:t>
            </a:r>
            <a:br>
              <a:rPr lang="en-US" dirty="0">
                <a:latin typeface="Verdana"/>
                <a:ea typeface="Verdana"/>
              </a:rPr>
            </a:br>
            <a:endParaRPr lang="en-US" dirty="0">
              <a:latin typeface="Verdana"/>
              <a:ea typeface="Verdana"/>
            </a:endParaRPr>
          </a:p>
          <a:p>
            <a:r>
              <a:rPr lang="en-US" b="1" dirty="0">
                <a:latin typeface="Verdana"/>
                <a:ea typeface="Verdana"/>
              </a:rPr>
              <a:t>Course Code:</a:t>
            </a:r>
            <a:r>
              <a:rPr lang="en-US" dirty="0">
                <a:latin typeface="Verdana"/>
                <a:ea typeface="Verdana"/>
              </a:rPr>
              <a:t> - 6CSSVAC01</a:t>
            </a:r>
            <a:endParaRPr lang="en-US"/>
          </a:p>
          <a:p>
            <a:r>
              <a:rPr lang="en-US" b="1" dirty="0">
                <a:latin typeface="Verdana"/>
                <a:ea typeface="Verdana"/>
              </a:rPr>
              <a:t>Class Time: </a:t>
            </a:r>
            <a:r>
              <a:rPr lang="en-US" dirty="0">
                <a:latin typeface="Verdana"/>
                <a:ea typeface="Verdana"/>
              </a:rPr>
              <a:t>Saturday (8:00 </a:t>
            </a:r>
            <a:r>
              <a:rPr lang="en-US" dirty="0" err="1">
                <a:latin typeface="Verdana"/>
                <a:ea typeface="Verdana"/>
              </a:rPr>
              <a:t>p.m</a:t>
            </a:r>
            <a:r>
              <a:rPr lang="en-US" dirty="0">
                <a:latin typeface="Verdana"/>
                <a:ea typeface="Verdana"/>
              </a:rPr>
              <a:t> - 10:00 </a:t>
            </a:r>
            <a:r>
              <a:rPr lang="en-US" dirty="0" err="1">
                <a:latin typeface="Verdana"/>
                <a:ea typeface="Verdana"/>
              </a:rPr>
              <a:t>p.m</a:t>
            </a:r>
            <a:r>
              <a:rPr lang="en-US" dirty="0">
                <a:latin typeface="Verdana"/>
                <a:ea typeface="Verdana"/>
              </a:rPr>
              <a:t>) &amp; Sunday (12PM - 2PM).</a:t>
            </a:r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39287A-4E32-0406-F0E6-A670A527B148}"/>
              </a:ext>
            </a:extLst>
          </p:cNvPr>
          <p:cNvSpPr txBox="1"/>
          <p:nvPr/>
        </p:nvSpPr>
        <p:spPr>
          <a:xfrm>
            <a:off x="3223846" y="932517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F3A8D-686E-557A-800D-7D315ABEFE29}"/>
              </a:ext>
            </a:extLst>
          </p:cNvPr>
          <p:cNvSpPr/>
          <p:nvPr/>
        </p:nvSpPr>
        <p:spPr>
          <a:xfrm>
            <a:off x="306399" y="199825"/>
            <a:ext cx="11739062" cy="746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Project 1 : Doctor Appointment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696A-BE37-5387-8787-D87C15BB4D34}"/>
              </a:ext>
            </a:extLst>
          </p:cNvPr>
          <p:cNvSpPr txBox="1"/>
          <p:nvPr/>
        </p:nvSpPr>
        <p:spPr>
          <a:xfrm>
            <a:off x="386328" y="1332167"/>
            <a:ext cx="115898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Technology uses: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HTML5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CSS3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ROUTER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EXPRESS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MONGODB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Functionality: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Register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Doctor appointment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Patient  &amp; doctor details</a:t>
            </a:r>
          </a:p>
          <a:p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cs typeface="Calibri"/>
              </a:rPr>
              <a:t>Student can understand industry level projects with complex logical code into react </a:t>
            </a:r>
            <a:r>
              <a:rPr lang="en-US" dirty="0" err="1">
                <a:cs typeface="Calibri"/>
              </a:rPr>
              <a:t>js</a:t>
            </a:r>
            <a:r>
              <a:rPr lang="en-US" dirty="0">
                <a:cs typeface="Calibri"/>
              </a:rPr>
              <a:t>. It will increase students idea on latest technologies and modern way to code.</a:t>
            </a:r>
          </a:p>
        </p:txBody>
      </p:sp>
    </p:spTree>
    <p:extLst>
      <p:ext uri="{BB962C8B-B14F-4D97-AF65-F5344CB8AC3E}">
        <p14:creationId xmlns:p14="http://schemas.microsoft.com/office/powerpoint/2010/main" val="97970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39287A-4E32-0406-F0E6-A670A527B148}"/>
              </a:ext>
            </a:extLst>
          </p:cNvPr>
          <p:cNvSpPr txBox="1"/>
          <p:nvPr/>
        </p:nvSpPr>
        <p:spPr>
          <a:xfrm>
            <a:off x="3223846" y="932517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F3A8D-686E-557A-800D-7D315ABEFE29}"/>
              </a:ext>
            </a:extLst>
          </p:cNvPr>
          <p:cNvSpPr/>
          <p:nvPr/>
        </p:nvSpPr>
        <p:spPr>
          <a:xfrm>
            <a:off x="306399" y="199825"/>
            <a:ext cx="11739062" cy="746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Project 2 : Employee Management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696A-BE37-5387-8787-D87C15BB4D34}"/>
              </a:ext>
            </a:extLst>
          </p:cNvPr>
          <p:cNvSpPr txBox="1"/>
          <p:nvPr/>
        </p:nvSpPr>
        <p:spPr>
          <a:xfrm>
            <a:off x="386328" y="1332167"/>
            <a:ext cx="115898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Technology uses: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HTML5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CSS3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ROUTER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EXPRESS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MONGODB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Functionality: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Register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Employee Details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Add/Edit/Update/Delete Employee Details</a:t>
            </a:r>
          </a:p>
          <a:p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cs typeface="Calibri"/>
              </a:rPr>
              <a:t>Student can understand industry level projects with complex logical code into react </a:t>
            </a:r>
            <a:r>
              <a:rPr lang="en-US" dirty="0" err="1">
                <a:cs typeface="Calibri"/>
              </a:rPr>
              <a:t>js</a:t>
            </a:r>
            <a:r>
              <a:rPr lang="en-US" dirty="0">
                <a:cs typeface="Calibri"/>
              </a:rPr>
              <a:t>. It will increase students idea on latest technologies and modern way to code.</a:t>
            </a:r>
          </a:p>
        </p:txBody>
      </p:sp>
    </p:spTree>
    <p:extLst>
      <p:ext uri="{BB962C8B-B14F-4D97-AF65-F5344CB8AC3E}">
        <p14:creationId xmlns:p14="http://schemas.microsoft.com/office/powerpoint/2010/main" val="337079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39287A-4E32-0406-F0E6-A670A527B148}"/>
              </a:ext>
            </a:extLst>
          </p:cNvPr>
          <p:cNvSpPr txBox="1"/>
          <p:nvPr/>
        </p:nvSpPr>
        <p:spPr>
          <a:xfrm>
            <a:off x="3223846" y="932517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F3A8D-686E-557A-800D-7D315ABEFE29}"/>
              </a:ext>
            </a:extLst>
          </p:cNvPr>
          <p:cNvSpPr/>
          <p:nvPr/>
        </p:nvSpPr>
        <p:spPr>
          <a:xfrm>
            <a:off x="306399" y="199825"/>
            <a:ext cx="11739062" cy="746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Project 3 : Library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696A-BE37-5387-8787-D87C15BB4D34}"/>
              </a:ext>
            </a:extLst>
          </p:cNvPr>
          <p:cNvSpPr txBox="1"/>
          <p:nvPr/>
        </p:nvSpPr>
        <p:spPr>
          <a:xfrm>
            <a:off x="386328" y="1332167"/>
            <a:ext cx="1158986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Technology uses: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HTML5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CSS3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ROUTER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EXPRESS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MONGODB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Functionality: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Register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Books details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Add/edit/update/delete books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Book in/out details</a:t>
            </a:r>
          </a:p>
          <a:p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cs typeface="Calibri"/>
              </a:rPr>
              <a:t>Student can understand industry level projects with complex logical code into react </a:t>
            </a:r>
            <a:r>
              <a:rPr lang="en-US" dirty="0" err="1">
                <a:cs typeface="Calibri"/>
              </a:rPr>
              <a:t>js</a:t>
            </a:r>
            <a:r>
              <a:rPr lang="en-US" dirty="0">
                <a:cs typeface="Calibri"/>
              </a:rPr>
              <a:t>. It will increase students idea on latest technologies and modern way to code.</a:t>
            </a:r>
          </a:p>
        </p:txBody>
      </p:sp>
    </p:spTree>
    <p:extLst>
      <p:ext uri="{BB962C8B-B14F-4D97-AF65-F5344CB8AC3E}">
        <p14:creationId xmlns:p14="http://schemas.microsoft.com/office/powerpoint/2010/main" val="9303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39287A-4E32-0406-F0E6-A670A527B148}"/>
              </a:ext>
            </a:extLst>
          </p:cNvPr>
          <p:cNvSpPr txBox="1"/>
          <p:nvPr/>
        </p:nvSpPr>
        <p:spPr>
          <a:xfrm>
            <a:off x="3223846" y="932517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F3A8D-686E-557A-800D-7D315ABEFE29}"/>
              </a:ext>
            </a:extLst>
          </p:cNvPr>
          <p:cNvSpPr/>
          <p:nvPr/>
        </p:nvSpPr>
        <p:spPr>
          <a:xfrm>
            <a:off x="306399" y="199825"/>
            <a:ext cx="11739062" cy="746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Project 4 : School/</a:t>
            </a:r>
            <a:r>
              <a:rPr lang="en-US" dirty="0">
                <a:ea typeface="+mn-lt"/>
                <a:cs typeface="+mn-lt"/>
              </a:rPr>
              <a:t>College </a:t>
            </a:r>
            <a:r>
              <a:rPr lang="en-US" dirty="0">
                <a:cs typeface="Calibri"/>
              </a:rPr>
              <a:t>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696A-BE37-5387-8787-D87C15BB4D34}"/>
              </a:ext>
            </a:extLst>
          </p:cNvPr>
          <p:cNvSpPr txBox="1"/>
          <p:nvPr/>
        </p:nvSpPr>
        <p:spPr>
          <a:xfrm>
            <a:off x="386328" y="1332167"/>
            <a:ext cx="115898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Technology uses: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HTML5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CSS3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JS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REACT ROUTER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EXPRESS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MONGODB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Functionality: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Login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Register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Student details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Add/edit/update/delete student details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>
              <a:cs typeface="Calibri"/>
            </a:endParaRPr>
          </a:p>
          <a:p>
            <a:pPr>
              <a:buFont typeface="Arial"/>
            </a:pPr>
            <a:r>
              <a:rPr lang="en-US" dirty="0">
                <a:cs typeface="Calibri"/>
              </a:rPr>
              <a:t>Student can understand industry level projects with complex logical code into react </a:t>
            </a:r>
            <a:r>
              <a:rPr lang="en-US" dirty="0" err="1">
                <a:cs typeface="Calibri"/>
              </a:rPr>
              <a:t>js</a:t>
            </a:r>
            <a:r>
              <a:rPr lang="en-US" dirty="0">
                <a:cs typeface="Calibri"/>
              </a:rPr>
              <a:t>. It will increase students idea on latest technologies and modern way to code.</a:t>
            </a:r>
          </a:p>
        </p:txBody>
      </p:sp>
    </p:spTree>
    <p:extLst>
      <p:ext uri="{BB962C8B-B14F-4D97-AF65-F5344CB8AC3E}">
        <p14:creationId xmlns:p14="http://schemas.microsoft.com/office/powerpoint/2010/main" val="3095924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276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Verdana</vt:lpstr>
      <vt:lpstr>Gallery</vt:lpstr>
      <vt:lpstr>Project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/>
  <cp:lastModifiedBy>Banerjee, Kaumarjya</cp:lastModifiedBy>
  <cp:revision>76</cp:revision>
  <dcterms:created xsi:type="dcterms:W3CDTF">2023-05-05T11:10:24Z</dcterms:created>
  <dcterms:modified xsi:type="dcterms:W3CDTF">2023-05-27T15:15:14Z</dcterms:modified>
</cp:coreProperties>
</file>