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7021" autoAdjust="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67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A5D79-F632-4232-A670-EC8209B67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87232C-3332-4BCE-B1CB-8BF34FB5C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AA932-205C-450B-8D26-CB8754B5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D5531-E240-46F0-9A3D-489C2154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D9C74-127A-4604-B524-71735B48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63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1879C-45A4-436A-AC34-A3BEBFE6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944D66-9C96-44E9-8DCB-6BD789927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FD76D-23C5-438C-92BF-2188C35C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AB11E-ACB7-40AF-A08B-766C1636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361E8-904F-465B-AB6A-0B2532CD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54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EBCB6C-13D9-4B82-B364-350FE05EB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829275-23AA-4768-83DA-83A2096F8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49DB5-3CCB-4898-BC5E-44AC7B8A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0E044-A08D-4AF8-A4EF-D3C14B7F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E023C-014C-4055-B822-B0571CB2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7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0B6BF-4508-4BD2-B98F-D0597EE8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DB4DB-5531-41B2-9807-436432E8C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7B264-F63E-40C3-AEE4-E7C33CDB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FE8C0-368D-474E-97EB-FD51611E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C65D6A-4025-47CC-A864-C4F0693D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4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91F57-467C-4CB8-BC4F-483188C2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9A268E-7F8F-4330-A5F6-49DD8E089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5BCB5-A20E-4F13-B1BC-520B5E36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25F7C-8983-4A63-B7CF-A246F486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395D24-3F96-4E69-9927-49CE29BF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3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25294-4C33-4FD2-93C9-053D071F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4F906-84AB-4766-93AC-701710170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26E961-E656-4E4C-BBB2-824B0FAA9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81E54-DF93-4EAE-9BBF-F103F2BC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6ECCC-A563-4C59-A3B8-22549DF2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65C4C-E743-48A6-9FD2-F7206D0E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8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35BEE-0CC7-47DF-8439-E07CA163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F1352-684A-4807-A0E7-3C85489E8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9104EC-4831-49CA-B1FE-A140C067E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EB73A3-0DE4-4134-AE04-E2E24E4D3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003AF5-6AD1-4ED7-99D1-46CD11C8A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08291B-612B-4F93-AF57-A4457333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9FE013-0DCB-4ABD-BA36-BBC89FF1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458778-333A-478A-8C28-A9F0FB04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32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B9AC8-2BE9-4BCE-824D-9345F5B4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37BF53-9FFF-4983-A5AE-F76F2D67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663A8B-E3AC-485E-9FCA-95453CAD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750A13-2930-4191-8FC9-620D8711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8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54C4C6-5C5E-42EA-8272-61C298E7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CA1B0D-66A8-4947-8AA0-85E33489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FF584-76D3-4386-B6C0-59226223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07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6ADA2-CCDC-42A1-B030-7A36B24A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65BA0-8DBA-4DDE-8199-DD54DF7E5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DB0D73-B346-4326-9F48-4A738602D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5CD7E-A5D9-416A-91AF-04D4BCDF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BA9DEE-5186-43BC-A825-F0424BFC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AE2248-38B4-41B9-8675-3DBCB1FB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6A73A-A3D3-4612-BDD0-786D446E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94422A-ABCA-4A3E-BE43-A56ED3A82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B1BF08-88CB-498D-B8F7-BDD769328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A9247-2399-48C4-8ED0-1C7309FB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9C7A-8F1A-4D92-9B5E-056FD8C1B26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1C67A-271E-4FD3-AFC6-EAB03CFC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80602C-EFCC-4F3C-9A66-6ADBC6B9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25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BEDBFE-CA0A-4C72-8E03-21A70985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DAB5B-B1E7-4F07-BBEB-13DD83E29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5FB1F-ED0F-4294-A3CF-FFE7B1D0A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E9C7A-8F1A-4D92-9B5E-056FD8C1B266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317FE-BB4D-416B-87DC-60F06ABED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90E83-1878-4EA3-9D10-C41FD288F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32282-A7CD-48C2-82DF-9D7D443C1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48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38641359169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62231365724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26491401478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4" Type="http://schemas.openxmlformats.org/officeDocument/2006/relationships/image" Target="../media/fImage336857341.png"></Relationship><Relationship Id="rId5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344531328467.png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6292133633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45381346500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3B502-8891-4767-8E13-A7069F663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/>
          <a:lstStyle/>
          <a:p>
            <a:r>
              <a:rPr lang="ko-KR" altLang="en-US" dirty="0"/>
              <a:t>화면</a:t>
            </a:r>
            <a:r>
              <a:rPr lang="en-US" altLang="ko-KR" dirty="0"/>
              <a:t>, </a:t>
            </a:r>
            <a:r>
              <a:rPr lang="ko-KR" altLang="en-US" dirty="0"/>
              <a:t>음성 공유 회의 노트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0B76D3BF-9024-41BE-A29F-3B15F9479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90614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715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나눔바른펜" charset="0"/>
                <a:ea typeface="나눔바른펜" charset="0"/>
              </a:rPr>
              <a:t>2011106034      </a:t>
            </a:r>
            <a:r>
              <a:rPr sz="1715" b="0" strike="noStrike" cap="none" dirty="0" err="1">
                <a:solidFill>
                  <a:schemeClr val="bg2">
                    <a:lumMod val="50000"/>
                    <a:lumOff val="0"/>
                  </a:schemeClr>
                </a:solidFill>
                <a:latin typeface="나눔바른펜" charset="0"/>
                <a:ea typeface="나눔바른펜" charset="0"/>
              </a:rPr>
              <a:t>신준범</a:t>
            </a:r>
            <a:endParaRPr lang="ko-KR" altLang="en-US" sz="1715" b="0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나눔바른펜" charset="0"/>
              <a:ea typeface="나눔바른펜" charset="0"/>
            </a:endParaRPr>
          </a:p>
          <a:p>
            <a:pPr marL="0" indent="0" algn="ctr" defTabSz="112522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715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나눔바른펜" charset="0"/>
                <a:ea typeface="나눔바른펜" charset="0"/>
              </a:rPr>
              <a:t>2014122048  </a:t>
            </a:r>
            <a:r>
              <a:rPr lang="en-US" altLang="ko-KR" sz="1715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나눔바른펜" charset="0"/>
                <a:ea typeface="나눔바른펜" charset="0"/>
              </a:rPr>
              <a:t> </a:t>
            </a:r>
            <a:r>
              <a:rPr sz="1715" b="0" strike="noStrike" cap="none" dirty="0">
                <a:solidFill>
                  <a:schemeClr val="bg2">
                    <a:lumMod val="50000"/>
                    <a:lumOff val="0"/>
                  </a:schemeClr>
                </a:solidFill>
                <a:latin typeface="나눔바른펜" charset="0"/>
                <a:ea typeface="나눔바른펜" charset="0"/>
              </a:rPr>
              <a:t>   </a:t>
            </a:r>
            <a:r>
              <a:rPr sz="1715" b="0" strike="noStrike" cap="none" dirty="0" err="1">
                <a:solidFill>
                  <a:schemeClr val="bg2">
                    <a:lumMod val="50000"/>
                    <a:lumOff val="0"/>
                  </a:schemeClr>
                </a:solidFill>
                <a:latin typeface="나눔바른펜" charset="0"/>
                <a:ea typeface="나눔바른펜" charset="0"/>
              </a:rPr>
              <a:t>김영진</a:t>
            </a:r>
            <a:endParaRPr lang="en-US" altLang="ko-KR" sz="1715" b="0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나눔바른펜" charset="0"/>
              <a:ea typeface="나눔바른펜" charset="0"/>
            </a:endParaRPr>
          </a:p>
          <a:p>
            <a:pPr marL="0" indent="0" algn="ctr" defTabSz="112522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dirty="0">
                <a:solidFill>
                  <a:schemeClr val="bg2">
                    <a:lumMod val="50000"/>
                    <a:lumOff val="0"/>
                  </a:schemeClr>
                </a:solidFill>
                <a:latin typeface="나눔바른펜" charset="0"/>
                <a:ea typeface="나눔바른펜" charset="0"/>
              </a:rPr>
              <a:t>2014122221      </a:t>
            </a:r>
            <a:r>
              <a:rPr lang="ko-KR" altLang="en-US" sz="1715" dirty="0">
                <a:solidFill>
                  <a:schemeClr val="bg2">
                    <a:lumMod val="50000"/>
                    <a:lumOff val="0"/>
                  </a:schemeClr>
                </a:solidFill>
                <a:latin typeface="나눔바른펜" charset="0"/>
                <a:ea typeface="나눔바른펜" charset="0"/>
              </a:rPr>
              <a:t>이주용</a:t>
            </a:r>
            <a:endParaRPr lang="ko-KR" altLang="en-US" sz="1715" b="0" strike="noStrike" cap="none" dirty="0">
              <a:solidFill>
                <a:schemeClr val="bg2">
                  <a:lumMod val="50000"/>
                  <a:lumOff val="0"/>
                </a:schemeClr>
              </a:solidFill>
              <a:latin typeface="나눔바른펜" charset="0"/>
              <a:ea typeface="나눔바른펜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71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master/AppData/Roaming/PolarisOffice/ETemp/10692_17850072/fImage33864135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71975" y="19050"/>
            <a:ext cx="3448685" cy="68205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master/AppData/Roaming/PolarisOffice/ETemp/10692_17850072/fImage36223136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71975" y="19050"/>
            <a:ext cx="3448685" cy="68205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master/AppData/Roaming/PolarisOffice/ETemp/10692_17850072/fImage42649140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71975" y="19050"/>
            <a:ext cx="3448685" cy="68205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69E95-A9E5-4FD8-BE01-C626FB3A5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r>
              <a:rPr lang="ko-KR" altLang="en-US" dirty="0"/>
              <a:t>기획의도</a:t>
            </a:r>
            <a:endParaRPr lang="en-US" altLang="ko-KR" dirty="0"/>
          </a:p>
          <a:p>
            <a:r>
              <a:rPr lang="ko-KR" altLang="en-US" dirty="0"/>
              <a:t>개요 및 추진 방향</a:t>
            </a:r>
            <a:endParaRPr lang="en-US" altLang="ko-KR" dirty="0"/>
          </a:p>
          <a:p>
            <a:r>
              <a:rPr lang="ko-KR" altLang="en-US" dirty="0"/>
              <a:t>시나리오</a:t>
            </a:r>
            <a:endParaRPr lang="en-US" altLang="ko-KR" dirty="0"/>
          </a:p>
          <a:p>
            <a:r>
              <a:rPr lang="en-US" altLang="ko-KR" dirty="0"/>
              <a:t>Wire frame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387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CC9BD-EA11-4475-8005-CEBE5D19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dirty="0"/>
              <a:t>기획의도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3E7A3-7AD4-43FC-A038-D3BAB614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개개인이 직접 만나 회의를 진행할 수 없는 상황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영상</a:t>
            </a:r>
            <a:r>
              <a:rPr lang="en-US" altLang="ko-KR" dirty="0"/>
              <a:t>)</a:t>
            </a:r>
            <a:r>
              <a:rPr lang="ko-KR" altLang="en-US" dirty="0"/>
              <a:t>통화나 메시지만으로 내용 전달이 힘든 상황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원거리에서 효율적인 회의 진행을 하고 싶을 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6760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7BD6B-181B-4DC4-B9BE-C4853E63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dirty="0"/>
              <a:t>개요 및 추진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812E8-8047-4008-A70B-7F5C41F53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r>
              <a:rPr lang="ko-KR" altLang="en-US" dirty="0"/>
              <a:t>화면을 공유할 수 있는 시스템을 만든다</a:t>
            </a:r>
            <a:endParaRPr lang="en-US" altLang="ko-KR" dirty="0"/>
          </a:p>
          <a:p>
            <a:r>
              <a:rPr lang="ko-KR" altLang="en-US" dirty="0"/>
              <a:t>음성을 공유할 수 있는 시스템을 만든다</a:t>
            </a:r>
            <a:endParaRPr lang="en-US" altLang="ko-KR" dirty="0"/>
          </a:p>
          <a:p>
            <a:r>
              <a:rPr lang="ko-KR" altLang="en-US" dirty="0"/>
              <a:t>화면을 녹화할 수 있는 시스템을 만든다</a:t>
            </a:r>
            <a:endParaRPr lang="en-US" altLang="ko-KR" dirty="0"/>
          </a:p>
          <a:p>
            <a:r>
              <a:rPr lang="ko-KR" altLang="en-US" dirty="0"/>
              <a:t>화면 자체를 저장할 수 있는 시스템을 만든다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5464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5EB52-5FFE-452D-85DE-C0749B4B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C9598-ACD1-4781-9979-B4376EAD6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r>
              <a:rPr lang="ko-KR" altLang="en-US" dirty="0"/>
              <a:t>방을 만든다</a:t>
            </a:r>
            <a:endParaRPr lang="en-US" altLang="ko-KR" dirty="0"/>
          </a:p>
          <a:p>
            <a:r>
              <a:rPr lang="ko-KR" altLang="en-US" dirty="0"/>
              <a:t>초대를 한다</a:t>
            </a:r>
            <a:endParaRPr lang="en-US" altLang="ko-KR" dirty="0"/>
          </a:p>
          <a:p>
            <a:r>
              <a:rPr lang="ko-KR" altLang="en-US" dirty="0"/>
              <a:t>사람이 모인다</a:t>
            </a:r>
            <a:endParaRPr lang="en-US" altLang="ko-KR" dirty="0"/>
          </a:p>
          <a:p>
            <a:r>
              <a:rPr lang="ko-KR" altLang="en-US" dirty="0"/>
              <a:t>글씨</a:t>
            </a:r>
            <a:r>
              <a:rPr lang="en-US" altLang="ko-KR" dirty="0"/>
              <a:t>(</a:t>
            </a:r>
            <a:r>
              <a:rPr lang="ko-KR" altLang="en-US" dirty="0"/>
              <a:t>그림</a:t>
            </a:r>
            <a:r>
              <a:rPr lang="en-US" altLang="ko-KR" dirty="0"/>
              <a:t>)</a:t>
            </a:r>
            <a:r>
              <a:rPr lang="ko-KR" altLang="en-US" dirty="0"/>
              <a:t>를 쓰거나 구두 </a:t>
            </a:r>
            <a:r>
              <a:rPr lang="ko-KR" altLang="en-US"/>
              <a:t>대화를 진행한다</a:t>
            </a:r>
            <a:endParaRPr lang="en-US" altLang="ko-KR" dirty="0"/>
          </a:p>
          <a:p>
            <a:r>
              <a:rPr lang="ko-KR" altLang="en-US" dirty="0"/>
              <a:t>녹화나 캡쳐를 원할 경우 버튼을 누른다</a:t>
            </a:r>
            <a:endParaRPr lang="en-US" altLang="ko-KR" dirty="0"/>
          </a:p>
          <a:p>
            <a:r>
              <a:rPr lang="ko-KR" altLang="en-US" dirty="0"/>
              <a:t>도중에 나가기를 원할 경우 나가기 버튼을 누른다</a:t>
            </a:r>
            <a:endParaRPr lang="en-US" altLang="ko-KR" dirty="0"/>
          </a:p>
          <a:p>
            <a:r>
              <a:rPr lang="ko-KR" altLang="en-US" dirty="0"/>
              <a:t>동시에 한 화면을 공유하며 회의 또는 설명을 진행한다</a:t>
            </a:r>
          </a:p>
        </p:txBody>
      </p:sp>
    </p:spTree>
    <p:extLst>
      <p:ext uri="{BB962C8B-B14F-4D97-AF65-F5344CB8AC3E}">
        <p14:creationId xmlns:p14="http://schemas.microsoft.com/office/powerpoint/2010/main" val="4204653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62567-FB22-45E7-BB8A-9B149503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altLang="ko-KR" dirty="0"/>
              <a:t>Wire frame</a:t>
            </a:r>
            <a:endParaRPr lang="ko-KR" altLang="en-US" dirty="0"/>
          </a:p>
        </p:txBody>
      </p:sp>
      <p:pic>
        <p:nvPicPr>
          <p:cNvPr id="3" name="그림 2" descr="C:/Users/master/AppData/Roaming/PolarisOffice/ETemp/10692_17850072/fImage3368573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71975" y="19050"/>
            <a:ext cx="3448685" cy="682053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320858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master/AppData/Roaming/PolarisOffice/ETemp/10692_17850072/fImage34453132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71975" y="19050"/>
            <a:ext cx="3448685" cy="682053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831051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master/AppData/Roaming/PolarisOffice/ETemp/10692_17850072/fImage36292133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71975" y="19050"/>
            <a:ext cx="3448685" cy="68205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master/AppData/Roaming/PolarisOffice/ETemp/10692_17850072/fImage34538134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71975" y="19050"/>
            <a:ext cx="3448685" cy="68205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29</Paragraphs>
  <Words>116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JooYong Lee</dc:creator>
  <cp:lastModifiedBy>정다형</cp:lastModifiedBy>
  <dc:title>화면, 음성 공유 회의 노트</dc:title>
  <dcterms:modified xsi:type="dcterms:W3CDTF">2019-09-18T06:14:44Z</dcterms:modified>
</cp:coreProperties>
</file>