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5D79-F632-4232-A670-EC8209B6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7232C-3332-4BCE-B1CB-8BF34FB5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AA932-205C-450B-8D26-CB8754B5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D5531-E240-46F0-9A3D-489C2154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D9C74-127A-4604-B524-71735B4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3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1879C-45A4-436A-AC34-A3BEBFE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4D66-9C96-44E9-8DCB-6BD78992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FD76D-23C5-438C-92BF-2188C35C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B11E-ACB7-40AF-A08B-766C1636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361E8-904F-465B-AB6A-0B2532CD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EBCB6C-13D9-4B82-B364-350FE05E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29275-23AA-4768-83DA-83A2096F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49DB5-3CCB-4898-BC5E-44AC7B8A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0E044-A08D-4AF8-A4EF-D3C14B7F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023C-014C-4055-B822-B0571CB2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B6BF-4508-4BD2-B98F-D0597EE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DB4DB-5531-41B2-9807-436432E8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7B264-F63E-40C3-AEE4-E7C33CDB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E8C0-368D-474E-97EB-FD51611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65D6A-4025-47CC-A864-C4F0693D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1F57-467C-4CB8-BC4F-483188C2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A268E-7F8F-4330-A5F6-49DD8E08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5BCB5-A20E-4F13-B1BC-520B5E36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25F7C-8983-4A63-B7CF-A246F48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95D24-3F96-4E69-9927-49CE29BF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5294-4C33-4FD2-93C9-053D071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4F906-84AB-4766-93AC-701710170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6E961-E656-4E4C-BBB2-824B0FAA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1E54-DF93-4EAE-9BBF-F103F2BC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6ECCC-A563-4C59-A3B8-22549DF2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65C4C-E743-48A6-9FD2-F7206D0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35BEE-0CC7-47DF-8439-E07CA16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F1352-684A-4807-A0E7-3C85489E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104EC-4831-49CA-B1FE-A140C067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B73A3-0DE4-4134-AE04-E2E24E4D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03AF5-6AD1-4ED7-99D1-46CD11C8A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8291B-612B-4F93-AF57-A4457333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FE013-0DCB-4ABD-BA36-BBC89FF1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458778-333A-478A-8C28-A9F0FB0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B9AC8-2BE9-4BCE-824D-9345F5B4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7BF53-9FFF-4983-A5AE-F76F2D67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63A8B-E3AC-485E-9FCA-95453CAD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50A13-2930-4191-8FC9-620D8711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4C4C6-5C5E-42EA-8272-61C298E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A1B0D-66A8-4947-8AA0-85E33489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FF584-76D3-4386-B6C0-59226223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6ADA2-CCDC-42A1-B030-7A36B24A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65BA0-8DBA-4DDE-8199-DD54DF7E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B0D73-B346-4326-9F48-4A738602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5CD7E-A5D9-416A-91AF-04D4BCDF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A9DEE-5186-43BC-A825-F0424BFC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E2248-38B4-41B9-8675-3DBCB1F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A73A-A3D3-4612-BDD0-786D446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4422A-ABCA-4A3E-BE43-A56ED3A8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1BF08-88CB-498D-B8F7-BDD769328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A9247-2399-48C4-8ED0-1C7309F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1C67A-271E-4FD3-AFC6-EAB03CFC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0602C-EFCC-4F3C-9A66-6ADBC6B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EDBFE-CA0A-4C72-8E03-21A70985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DAB5B-B1E7-4F07-BBEB-13DD83E2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5FB1F-ED0F-4294-A3CF-FFE7B1D0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17FE-BB4D-416B-87DC-60F06ABE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90E83-1878-4EA3-9D10-C41FD288F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B502-8891-4767-8E13-A7069F663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ko-KR" altLang="en-US" dirty="0"/>
              <a:t>음성 공유 회의 노트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B76D3BF-9024-41BE-A29F-3B15F947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5889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2011106034      </a:t>
            </a:r>
            <a:r>
              <a:rPr sz="1715" b="0" strike="noStrike" cap="none" dirty="0" err="1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신준범</a:t>
            </a:r>
            <a:endParaRPr lang="ko-KR" altLang="en-US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2014122048  </a:t>
            </a:r>
            <a:r>
              <a:rPr lang="en-US" altLang="ko-KR"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 </a:t>
            </a: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   </a:t>
            </a:r>
            <a:r>
              <a:rPr sz="1715" b="0" strike="noStrike" cap="none" dirty="0" err="1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김영진</a:t>
            </a:r>
            <a:endParaRPr lang="en-US" altLang="ko-KR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2014122221      </a:t>
            </a:r>
            <a:r>
              <a:rPr lang="ko-KR" altLang="en-US" sz="1715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이주용</a:t>
            </a:r>
            <a:endParaRPr lang="ko-KR" altLang="en-US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9E95-A9E5-4FD8-BE01-C626FB3A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개요 및 추진 방향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en-US" altLang="ko-KR" dirty="0"/>
              <a:t>Wire 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3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CC9BD-EA11-4475-8005-CEBE5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3E7A3-7AD4-43FC-A038-D3BAB614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개개인이 직접 만나 회의를 진행할 수 없는 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통화나 메시지만으로 내용 전달이 힘든 상황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원거리에서 효율적인 회의 진행을 하고 싶을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67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7BD6B-181B-4DC4-B9BE-C4853E63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추진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812E8-8047-4008-A70B-7F5C41F5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화면을 공유할 수 있는 시스템을 만든다</a:t>
            </a:r>
            <a:endParaRPr lang="en-US" altLang="ko-KR" dirty="0"/>
          </a:p>
          <a:p>
            <a:r>
              <a:rPr lang="ko-KR" altLang="en-US" dirty="0"/>
              <a:t>음성을 공유할 수 있는 시스템을 만든다</a:t>
            </a:r>
            <a:endParaRPr lang="en-US" altLang="ko-KR" dirty="0"/>
          </a:p>
          <a:p>
            <a:r>
              <a:rPr lang="ko-KR" altLang="en-US" dirty="0"/>
              <a:t>화면을 녹화할 수 있는 시스템을 만든다</a:t>
            </a:r>
            <a:endParaRPr lang="en-US" altLang="ko-KR" dirty="0"/>
          </a:p>
          <a:p>
            <a:r>
              <a:rPr lang="ko-KR" altLang="en-US" dirty="0"/>
              <a:t>화면 자체를 저장할 수 있는 시스템을 만든다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46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5EB52-5FFE-452D-85DE-C0749B4B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C9598-ACD1-4781-9979-B4376EAD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방을 만든다</a:t>
            </a:r>
            <a:endParaRPr lang="en-US" altLang="ko-KR" dirty="0"/>
          </a:p>
          <a:p>
            <a:r>
              <a:rPr lang="ko-KR" altLang="en-US" dirty="0"/>
              <a:t>초대를 한다</a:t>
            </a:r>
            <a:endParaRPr lang="en-US" altLang="ko-KR" dirty="0"/>
          </a:p>
          <a:p>
            <a:r>
              <a:rPr lang="ko-KR" altLang="en-US" dirty="0"/>
              <a:t>사람이 모인다</a:t>
            </a:r>
            <a:endParaRPr lang="en-US" altLang="ko-KR" dirty="0"/>
          </a:p>
          <a:p>
            <a:r>
              <a:rPr lang="ko-KR" altLang="en-US" dirty="0"/>
              <a:t>글씨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r>
              <a:rPr lang="ko-KR" altLang="en-US" dirty="0"/>
              <a:t>를 쓰거나 구두 </a:t>
            </a:r>
            <a:r>
              <a:rPr lang="ko-KR" altLang="en-US"/>
              <a:t>대화를 진행한다</a:t>
            </a:r>
            <a:endParaRPr lang="en-US" altLang="ko-KR" dirty="0"/>
          </a:p>
          <a:p>
            <a:r>
              <a:rPr lang="ko-KR" altLang="en-US" dirty="0"/>
              <a:t>녹화나 캡쳐를 원할 경우 버튼을 누른다</a:t>
            </a:r>
            <a:endParaRPr lang="en-US" altLang="ko-KR" dirty="0"/>
          </a:p>
          <a:p>
            <a:r>
              <a:rPr lang="ko-KR" altLang="en-US" dirty="0"/>
              <a:t>도중에 나가기를 원할 경우 나가기 버튼을 누른다</a:t>
            </a:r>
            <a:endParaRPr lang="en-US" altLang="ko-KR" dirty="0"/>
          </a:p>
          <a:p>
            <a:r>
              <a:rPr lang="ko-KR" altLang="en-US" dirty="0"/>
              <a:t>동시에 한 화면을 공유하며 회의 또는 설명을 진행한다</a:t>
            </a:r>
          </a:p>
        </p:txBody>
      </p:sp>
    </p:spTree>
    <p:extLst>
      <p:ext uri="{BB962C8B-B14F-4D97-AF65-F5344CB8AC3E}">
        <p14:creationId xmlns:p14="http://schemas.microsoft.com/office/powerpoint/2010/main" val="420465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2567-FB22-45E7-BB8A-9B149503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 frame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5A62561-7324-4F16-BEA3-9E16574F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14" y="1943099"/>
            <a:ext cx="2321029" cy="4084557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608A71B-319A-497D-B207-8972BE7F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50" y="1943099"/>
            <a:ext cx="2356036" cy="40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0EE7D50-F6A6-4DA3-894F-C4070756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06" y="1386720"/>
            <a:ext cx="2356036" cy="4084557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081CAF-FC6F-468A-8019-CF56C4FA6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83" y="1386719"/>
            <a:ext cx="2356036" cy="408455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D8B90AF-0E7E-4956-A2A7-100741CC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60" y="1386720"/>
            <a:ext cx="2356036" cy="4084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D5D84-FCED-496B-B1D5-E256D0F23BF3}"/>
              </a:ext>
            </a:extLst>
          </p:cNvPr>
          <p:cNvSpPr txBox="1"/>
          <p:nvPr/>
        </p:nvSpPr>
        <p:spPr>
          <a:xfrm>
            <a:off x="1698396" y="63418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B687B-A515-4BAD-BCE6-216C086E2EEE}"/>
              </a:ext>
            </a:extLst>
          </p:cNvPr>
          <p:cNvSpPr txBox="1"/>
          <p:nvPr/>
        </p:nvSpPr>
        <p:spPr>
          <a:xfrm>
            <a:off x="5347077" y="63418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29EB9-BBE3-45D7-BF6D-74D79FBE85C2}"/>
              </a:ext>
            </a:extLst>
          </p:cNvPr>
          <p:cNvSpPr txBox="1"/>
          <p:nvPr/>
        </p:nvSpPr>
        <p:spPr>
          <a:xfrm>
            <a:off x="8995758" y="63418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user2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60E9E52-E722-4F05-9AAD-AD0E54A5417F}"/>
              </a:ext>
            </a:extLst>
          </p:cNvPr>
          <p:cNvSpPr/>
          <p:nvPr/>
        </p:nvSpPr>
        <p:spPr>
          <a:xfrm>
            <a:off x="2151377" y="2325408"/>
            <a:ext cx="1269802" cy="1967353"/>
          </a:xfrm>
          <a:custGeom>
            <a:avLst/>
            <a:gdLst>
              <a:gd name="connsiteX0" fmla="*/ 0 w 1269802"/>
              <a:gd name="connsiteY0" fmla="*/ 594772 h 1967353"/>
              <a:gd name="connsiteX1" fmla="*/ 14748 w 1269802"/>
              <a:gd name="connsiteY1" fmla="*/ 432539 h 1967353"/>
              <a:gd name="connsiteX2" fmla="*/ 88490 w 1269802"/>
              <a:gd name="connsiteY2" fmla="*/ 314552 h 1967353"/>
              <a:gd name="connsiteX3" fmla="*/ 117987 w 1269802"/>
              <a:gd name="connsiteY3" fmla="*/ 270307 h 1967353"/>
              <a:gd name="connsiteX4" fmla="*/ 206477 w 1269802"/>
              <a:gd name="connsiteY4" fmla="*/ 240810 h 1967353"/>
              <a:gd name="connsiteX5" fmla="*/ 398206 w 1269802"/>
              <a:gd name="connsiteY5" fmla="*/ 255559 h 1967353"/>
              <a:gd name="connsiteX6" fmla="*/ 412954 w 1269802"/>
              <a:gd name="connsiteY6" fmla="*/ 299804 h 1967353"/>
              <a:gd name="connsiteX7" fmla="*/ 457200 w 1269802"/>
              <a:gd name="connsiteY7" fmla="*/ 417791 h 1967353"/>
              <a:gd name="connsiteX8" fmla="*/ 442451 w 1269802"/>
              <a:gd name="connsiteY8" fmla="*/ 462036 h 1967353"/>
              <a:gd name="connsiteX9" fmla="*/ 339213 w 1269802"/>
              <a:gd name="connsiteY9" fmla="*/ 594772 h 1967353"/>
              <a:gd name="connsiteX10" fmla="*/ 294967 w 1269802"/>
              <a:gd name="connsiteY10" fmla="*/ 727507 h 1967353"/>
              <a:gd name="connsiteX11" fmla="*/ 280219 w 1269802"/>
              <a:gd name="connsiteY11" fmla="*/ 771752 h 1967353"/>
              <a:gd name="connsiteX12" fmla="*/ 265471 w 1269802"/>
              <a:gd name="connsiteY12" fmla="*/ 815997 h 1967353"/>
              <a:gd name="connsiteX13" fmla="*/ 280219 w 1269802"/>
              <a:gd name="connsiteY13" fmla="*/ 978230 h 1967353"/>
              <a:gd name="connsiteX14" fmla="*/ 457200 w 1269802"/>
              <a:gd name="connsiteY14" fmla="*/ 904488 h 1967353"/>
              <a:gd name="connsiteX15" fmla="*/ 530942 w 1269802"/>
              <a:gd name="connsiteY15" fmla="*/ 801249 h 1967353"/>
              <a:gd name="connsiteX16" fmla="*/ 604683 w 1269802"/>
              <a:gd name="connsiteY16" fmla="*/ 698010 h 1967353"/>
              <a:gd name="connsiteX17" fmla="*/ 693174 w 1269802"/>
              <a:gd name="connsiteY17" fmla="*/ 609520 h 1967353"/>
              <a:gd name="connsiteX18" fmla="*/ 737419 w 1269802"/>
              <a:gd name="connsiteY18" fmla="*/ 624268 h 1967353"/>
              <a:gd name="connsiteX19" fmla="*/ 781664 w 1269802"/>
              <a:gd name="connsiteY19" fmla="*/ 712759 h 1967353"/>
              <a:gd name="connsiteX20" fmla="*/ 722671 w 1269802"/>
              <a:gd name="connsiteY20" fmla="*/ 1051972 h 1967353"/>
              <a:gd name="connsiteX21" fmla="*/ 663677 w 1269802"/>
              <a:gd name="connsiteY21" fmla="*/ 1066720 h 1967353"/>
              <a:gd name="connsiteX22" fmla="*/ 530942 w 1269802"/>
              <a:gd name="connsiteY22" fmla="*/ 1110965 h 1967353"/>
              <a:gd name="connsiteX23" fmla="*/ 383458 w 1269802"/>
              <a:gd name="connsiteY23" fmla="*/ 1140462 h 1967353"/>
              <a:gd name="connsiteX24" fmla="*/ 398206 w 1269802"/>
              <a:gd name="connsiteY24" fmla="*/ 1332191 h 1967353"/>
              <a:gd name="connsiteX25" fmla="*/ 486696 w 1269802"/>
              <a:gd name="connsiteY25" fmla="*/ 1376436 h 1967353"/>
              <a:gd name="connsiteX26" fmla="*/ 722671 w 1269802"/>
              <a:gd name="connsiteY26" fmla="*/ 1391185 h 1967353"/>
              <a:gd name="connsiteX27" fmla="*/ 766916 w 1269802"/>
              <a:gd name="connsiteY27" fmla="*/ 1435430 h 1967353"/>
              <a:gd name="connsiteX28" fmla="*/ 840658 w 1269802"/>
              <a:gd name="connsiteY28" fmla="*/ 1538668 h 1967353"/>
              <a:gd name="connsiteX29" fmla="*/ 870154 w 1269802"/>
              <a:gd name="connsiteY29" fmla="*/ 1597662 h 1967353"/>
              <a:gd name="connsiteX30" fmla="*/ 870154 w 1269802"/>
              <a:gd name="connsiteY30" fmla="*/ 1863133 h 1967353"/>
              <a:gd name="connsiteX31" fmla="*/ 840658 w 1269802"/>
              <a:gd name="connsiteY31" fmla="*/ 1907378 h 1967353"/>
              <a:gd name="connsiteX32" fmla="*/ 752167 w 1269802"/>
              <a:gd name="connsiteY32" fmla="*/ 1936875 h 1967353"/>
              <a:gd name="connsiteX33" fmla="*/ 796413 w 1269802"/>
              <a:gd name="connsiteY33" fmla="*/ 1966372 h 1967353"/>
              <a:gd name="connsiteX34" fmla="*/ 988142 w 1269802"/>
              <a:gd name="connsiteY34" fmla="*/ 1833636 h 1967353"/>
              <a:gd name="connsiteX35" fmla="*/ 1032387 w 1269802"/>
              <a:gd name="connsiteY35" fmla="*/ 1789391 h 1967353"/>
              <a:gd name="connsiteX36" fmla="*/ 1061883 w 1269802"/>
              <a:gd name="connsiteY36" fmla="*/ 1553417 h 1967353"/>
              <a:gd name="connsiteX37" fmla="*/ 1076632 w 1269802"/>
              <a:gd name="connsiteY37" fmla="*/ 904488 h 1967353"/>
              <a:gd name="connsiteX38" fmla="*/ 1120877 w 1269802"/>
              <a:gd name="connsiteY38" fmla="*/ 860243 h 1967353"/>
              <a:gd name="connsiteX39" fmla="*/ 1150374 w 1269802"/>
              <a:gd name="connsiteY39" fmla="*/ 815997 h 1967353"/>
              <a:gd name="connsiteX40" fmla="*/ 1238864 w 1269802"/>
              <a:gd name="connsiteY40" fmla="*/ 698010 h 1967353"/>
              <a:gd name="connsiteX41" fmla="*/ 1253613 w 1269802"/>
              <a:gd name="connsiteY41" fmla="*/ 491533 h 1967353"/>
              <a:gd name="connsiteX42" fmla="*/ 1238864 w 1269802"/>
              <a:gd name="connsiteY42" fmla="*/ 447288 h 1967353"/>
              <a:gd name="connsiteX43" fmla="*/ 1194619 w 1269802"/>
              <a:gd name="connsiteY43" fmla="*/ 432539 h 1967353"/>
              <a:gd name="connsiteX44" fmla="*/ 1150374 w 1269802"/>
              <a:gd name="connsiteY44" fmla="*/ 403043 h 1967353"/>
              <a:gd name="connsiteX45" fmla="*/ 1106129 w 1269802"/>
              <a:gd name="connsiteY45" fmla="*/ 388294 h 1967353"/>
              <a:gd name="connsiteX46" fmla="*/ 1017638 w 1269802"/>
              <a:gd name="connsiteY46" fmla="*/ 329301 h 1967353"/>
              <a:gd name="connsiteX47" fmla="*/ 973393 w 1269802"/>
              <a:gd name="connsiteY47" fmla="*/ 285056 h 1967353"/>
              <a:gd name="connsiteX48" fmla="*/ 929148 w 1269802"/>
              <a:gd name="connsiteY48" fmla="*/ 270307 h 1967353"/>
              <a:gd name="connsiteX49" fmla="*/ 840658 w 1269802"/>
              <a:gd name="connsiteY49" fmla="*/ 285056 h 1967353"/>
              <a:gd name="connsiteX50" fmla="*/ 752167 w 1269802"/>
              <a:gd name="connsiteY50" fmla="*/ 344049 h 1967353"/>
              <a:gd name="connsiteX51" fmla="*/ 752167 w 1269802"/>
              <a:gd name="connsiteY51" fmla="*/ 93326 h 1967353"/>
              <a:gd name="connsiteX52" fmla="*/ 796413 w 1269802"/>
              <a:gd name="connsiteY52" fmla="*/ 4836 h 1967353"/>
              <a:gd name="connsiteX53" fmla="*/ 899651 w 1269802"/>
              <a:gd name="connsiteY53" fmla="*/ 4836 h 196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69802" h="1967353">
                <a:moveTo>
                  <a:pt x="0" y="594772"/>
                </a:moveTo>
                <a:cubicBezTo>
                  <a:pt x="4916" y="540694"/>
                  <a:pt x="4099" y="485785"/>
                  <a:pt x="14748" y="432539"/>
                </a:cubicBezTo>
                <a:cubicBezTo>
                  <a:pt x="22447" y="394044"/>
                  <a:pt x="67716" y="343636"/>
                  <a:pt x="88490" y="314552"/>
                </a:cubicBezTo>
                <a:cubicBezTo>
                  <a:pt x="98793" y="300128"/>
                  <a:pt x="102956" y="279701"/>
                  <a:pt x="117987" y="270307"/>
                </a:cubicBezTo>
                <a:cubicBezTo>
                  <a:pt x="144353" y="253828"/>
                  <a:pt x="206477" y="240810"/>
                  <a:pt x="206477" y="240810"/>
                </a:cubicBezTo>
                <a:cubicBezTo>
                  <a:pt x="270387" y="245726"/>
                  <a:pt x="336574" y="237950"/>
                  <a:pt x="398206" y="255559"/>
                </a:cubicBezTo>
                <a:cubicBezTo>
                  <a:pt x="413154" y="259830"/>
                  <a:pt x="408683" y="284856"/>
                  <a:pt x="412954" y="299804"/>
                </a:cubicBezTo>
                <a:cubicBezTo>
                  <a:pt x="439728" y="393510"/>
                  <a:pt x="411380" y="326150"/>
                  <a:pt x="457200" y="417791"/>
                </a:cubicBezTo>
                <a:cubicBezTo>
                  <a:pt x="452284" y="432539"/>
                  <a:pt x="451075" y="449101"/>
                  <a:pt x="442451" y="462036"/>
                </a:cubicBezTo>
                <a:cubicBezTo>
                  <a:pt x="391548" y="538389"/>
                  <a:pt x="378485" y="476959"/>
                  <a:pt x="339213" y="594772"/>
                </a:cubicBezTo>
                <a:lnTo>
                  <a:pt x="294967" y="727507"/>
                </a:lnTo>
                <a:lnTo>
                  <a:pt x="280219" y="771752"/>
                </a:lnTo>
                <a:lnTo>
                  <a:pt x="265471" y="815997"/>
                </a:lnTo>
                <a:cubicBezTo>
                  <a:pt x="270387" y="870075"/>
                  <a:pt x="239858" y="941905"/>
                  <a:pt x="280219" y="978230"/>
                </a:cubicBezTo>
                <a:cubicBezTo>
                  <a:pt x="342888" y="1034633"/>
                  <a:pt x="422517" y="939170"/>
                  <a:pt x="457200" y="904488"/>
                </a:cubicBezTo>
                <a:cubicBezTo>
                  <a:pt x="511780" y="795324"/>
                  <a:pt x="456202" y="890937"/>
                  <a:pt x="530942" y="801249"/>
                </a:cubicBezTo>
                <a:cubicBezTo>
                  <a:pt x="620716" y="693521"/>
                  <a:pt x="485120" y="830858"/>
                  <a:pt x="604683" y="698010"/>
                </a:cubicBezTo>
                <a:cubicBezTo>
                  <a:pt x="632589" y="667004"/>
                  <a:pt x="693174" y="609520"/>
                  <a:pt x="693174" y="609520"/>
                </a:cubicBezTo>
                <a:cubicBezTo>
                  <a:pt x="707922" y="614436"/>
                  <a:pt x="725280" y="614556"/>
                  <a:pt x="737419" y="624268"/>
                </a:cubicBezTo>
                <a:cubicBezTo>
                  <a:pt x="763410" y="645061"/>
                  <a:pt x="771948" y="683612"/>
                  <a:pt x="781664" y="712759"/>
                </a:cubicBezTo>
                <a:cubicBezTo>
                  <a:pt x="774863" y="855588"/>
                  <a:pt x="851405" y="996800"/>
                  <a:pt x="722671" y="1051972"/>
                </a:cubicBezTo>
                <a:cubicBezTo>
                  <a:pt x="704040" y="1059957"/>
                  <a:pt x="683342" y="1061804"/>
                  <a:pt x="663677" y="1066720"/>
                </a:cubicBezTo>
                <a:cubicBezTo>
                  <a:pt x="591819" y="1114626"/>
                  <a:pt x="641524" y="1090231"/>
                  <a:pt x="530942" y="1110965"/>
                </a:cubicBezTo>
                <a:cubicBezTo>
                  <a:pt x="481666" y="1120204"/>
                  <a:pt x="383458" y="1140462"/>
                  <a:pt x="383458" y="1140462"/>
                </a:cubicBezTo>
                <a:cubicBezTo>
                  <a:pt x="388374" y="1204372"/>
                  <a:pt x="381690" y="1270257"/>
                  <a:pt x="398206" y="1332191"/>
                </a:cubicBezTo>
                <a:cubicBezTo>
                  <a:pt x="402657" y="1348883"/>
                  <a:pt x="471881" y="1374877"/>
                  <a:pt x="486696" y="1376436"/>
                </a:cubicBezTo>
                <a:cubicBezTo>
                  <a:pt x="565075" y="1384686"/>
                  <a:pt x="644013" y="1386269"/>
                  <a:pt x="722671" y="1391185"/>
                </a:cubicBezTo>
                <a:cubicBezTo>
                  <a:pt x="737419" y="1405933"/>
                  <a:pt x="753342" y="1419594"/>
                  <a:pt x="766916" y="1435430"/>
                </a:cubicBezTo>
                <a:cubicBezTo>
                  <a:pt x="780480" y="1451255"/>
                  <a:pt x="827320" y="1515326"/>
                  <a:pt x="840658" y="1538668"/>
                </a:cubicBezTo>
                <a:cubicBezTo>
                  <a:pt x="851566" y="1557757"/>
                  <a:pt x="860322" y="1577997"/>
                  <a:pt x="870154" y="1597662"/>
                </a:cubicBezTo>
                <a:cubicBezTo>
                  <a:pt x="892637" y="1710073"/>
                  <a:pt x="899194" y="1708251"/>
                  <a:pt x="870154" y="1863133"/>
                </a:cubicBezTo>
                <a:cubicBezTo>
                  <a:pt x="866887" y="1880555"/>
                  <a:pt x="855689" y="1897984"/>
                  <a:pt x="840658" y="1907378"/>
                </a:cubicBezTo>
                <a:cubicBezTo>
                  <a:pt x="814292" y="1923857"/>
                  <a:pt x="752167" y="1936875"/>
                  <a:pt x="752167" y="1936875"/>
                </a:cubicBezTo>
                <a:cubicBezTo>
                  <a:pt x="766916" y="1946707"/>
                  <a:pt x="778824" y="1964173"/>
                  <a:pt x="796413" y="1966372"/>
                </a:cubicBezTo>
                <a:cubicBezTo>
                  <a:pt x="887633" y="1977774"/>
                  <a:pt x="934659" y="1887119"/>
                  <a:pt x="988142" y="1833636"/>
                </a:cubicBezTo>
                <a:lnTo>
                  <a:pt x="1032387" y="1789391"/>
                </a:lnTo>
                <a:cubicBezTo>
                  <a:pt x="1057741" y="1687970"/>
                  <a:pt x="1056406" y="1706779"/>
                  <a:pt x="1061883" y="1553417"/>
                </a:cubicBezTo>
                <a:cubicBezTo>
                  <a:pt x="1069605" y="1337189"/>
                  <a:pt x="1058284" y="1120074"/>
                  <a:pt x="1076632" y="904488"/>
                </a:cubicBezTo>
                <a:cubicBezTo>
                  <a:pt x="1078401" y="883706"/>
                  <a:pt x="1107525" y="876266"/>
                  <a:pt x="1120877" y="860243"/>
                </a:cubicBezTo>
                <a:cubicBezTo>
                  <a:pt x="1132225" y="846626"/>
                  <a:pt x="1141766" y="831492"/>
                  <a:pt x="1150374" y="815997"/>
                </a:cubicBezTo>
                <a:cubicBezTo>
                  <a:pt x="1211753" y="705515"/>
                  <a:pt x="1162231" y="749099"/>
                  <a:pt x="1238864" y="698010"/>
                </a:cubicBezTo>
                <a:cubicBezTo>
                  <a:pt x="1276602" y="584798"/>
                  <a:pt x="1277690" y="623955"/>
                  <a:pt x="1253613" y="491533"/>
                </a:cubicBezTo>
                <a:cubicBezTo>
                  <a:pt x="1250832" y="476238"/>
                  <a:pt x="1249857" y="458281"/>
                  <a:pt x="1238864" y="447288"/>
                </a:cubicBezTo>
                <a:cubicBezTo>
                  <a:pt x="1227871" y="436295"/>
                  <a:pt x="1208524" y="439491"/>
                  <a:pt x="1194619" y="432539"/>
                </a:cubicBezTo>
                <a:cubicBezTo>
                  <a:pt x="1178765" y="424612"/>
                  <a:pt x="1166228" y="410970"/>
                  <a:pt x="1150374" y="403043"/>
                </a:cubicBezTo>
                <a:cubicBezTo>
                  <a:pt x="1136469" y="396091"/>
                  <a:pt x="1119719" y="395844"/>
                  <a:pt x="1106129" y="388294"/>
                </a:cubicBezTo>
                <a:cubicBezTo>
                  <a:pt x="1075139" y="371078"/>
                  <a:pt x="1042705" y="354368"/>
                  <a:pt x="1017638" y="329301"/>
                </a:cubicBezTo>
                <a:cubicBezTo>
                  <a:pt x="1002890" y="314553"/>
                  <a:pt x="990747" y="296626"/>
                  <a:pt x="973393" y="285056"/>
                </a:cubicBezTo>
                <a:cubicBezTo>
                  <a:pt x="960458" y="276432"/>
                  <a:pt x="943896" y="275223"/>
                  <a:pt x="929148" y="270307"/>
                </a:cubicBezTo>
                <a:cubicBezTo>
                  <a:pt x="899651" y="275223"/>
                  <a:pt x="868261" y="273555"/>
                  <a:pt x="840658" y="285056"/>
                </a:cubicBezTo>
                <a:cubicBezTo>
                  <a:pt x="807934" y="298691"/>
                  <a:pt x="752167" y="344049"/>
                  <a:pt x="752167" y="344049"/>
                </a:cubicBezTo>
                <a:cubicBezTo>
                  <a:pt x="724021" y="231464"/>
                  <a:pt x="729071" y="278092"/>
                  <a:pt x="752167" y="93326"/>
                </a:cubicBezTo>
                <a:cubicBezTo>
                  <a:pt x="754159" y="77392"/>
                  <a:pt x="779229" y="10564"/>
                  <a:pt x="796413" y="4836"/>
                </a:cubicBezTo>
                <a:cubicBezTo>
                  <a:pt x="829060" y="-6046"/>
                  <a:pt x="865238" y="4836"/>
                  <a:pt x="899651" y="4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55DF80E-3F37-455D-928C-5A70B81E432C}"/>
              </a:ext>
            </a:extLst>
          </p:cNvPr>
          <p:cNvSpPr/>
          <p:nvPr/>
        </p:nvSpPr>
        <p:spPr>
          <a:xfrm>
            <a:off x="5730500" y="2325408"/>
            <a:ext cx="1269802" cy="1967353"/>
          </a:xfrm>
          <a:custGeom>
            <a:avLst/>
            <a:gdLst>
              <a:gd name="connsiteX0" fmla="*/ 0 w 1269802"/>
              <a:gd name="connsiteY0" fmla="*/ 594772 h 1967353"/>
              <a:gd name="connsiteX1" fmla="*/ 14748 w 1269802"/>
              <a:gd name="connsiteY1" fmla="*/ 432539 h 1967353"/>
              <a:gd name="connsiteX2" fmla="*/ 88490 w 1269802"/>
              <a:gd name="connsiteY2" fmla="*/ 314552 h 1967353"/>
              <a:gd name="connsiteX3" fmla="*/ 117987 w 1269802"/>
              <a:gd name="connsiteY3" fmla="*/ 270307 h 1967353"/>
              <a:gd name="connsiteX4" fmla="*/ 206477 w 1269802"/>
              <a:gd name="connsiteY4" fmla="*/ 240810 h 1967353"/>
              <a:gd name="connsiteX5" fmla="*/ 398206 w 1269802"/>
              <a:gd name="connsiteY5" fmla="*/ 255559 h 1967353"/>
              <a:gd name="connsiteX6" fmla="*/ 412954 w 1269802"/>
              <a:gd name="connsiteY6" fmla="*/ 299804 h 1967353"/>
              <a:gd name="connsiteX7" fmla="*/ 457200 w 1269802"/>
              <a:gd name="connsiteY7" fmla="*/ 417791 h 1967353"/>
              <a:gd name="connsiteX8" fmla="*/ 442451 w 1269802"/>
              <a:gd name="connsiteY8" fmla="*/ 462036 h 1967353"/>
              <a:gd name="connsiteX9" fmla="*/ 339213 w 1269802"/>
              <a:gd name="connsiteY9" fmla="*/ 594772 h 1967353"/>
              <a:gd name="connsiteX10" fmla="*/ 294967 w 1269802"/>
              <a:gd name="connsiteY10" fmla="*/ 727507 h 1967353"/>
              <a:gd name="connsiteX11" fmla="*/ 280219 w 1269802"/>
              <a:gd name="connsiteY11" fmla="*/ 771752 h 1967353"/>
              <a:gd name="connsiteX12" fmla="*/ 265471 w 1269802"/>
              <a:gd name="connsiteY12" fmla="*/ 815997 h 1967353"/>
              <a:gd name="connsiteX13" fmla="*/ 280219 w 1269802"/>
              <a:gd name="connsiteY13" fmla="*/ 978230 h 1967353"/>
              <a:gd name="connsiteX14" fmla="*/ 457200 w 1269802"/>
              <a:gd name="connsiteY14" fmla="*/ 904488 h 1967353"/>
              <a:gd name="connsiteX15" fmla="*/ 530942 w 1269802"/>
              <a:gd name="connsiteY15" fmla="*/ 801249 h 1967353"/>
              <a:gd name="connsiteX16" fmla="*/ 604683 w 1269802"/>
              <a:gd name="connsiteY16" fmla="*/ 698010 h 1967353"/>
              <a:gd name="connsiteX17" fmla="*/ 693174 w 1269802"/>
              <a:gd name="connsiteY17" fmla="*/ 609520 h 1967353"/>
              <a:gd name="connsiteX18" fmla="*/ 737419 w 1269802"/>
              <a:gd name="connsiteY18" fmla="*/ 624268 h 1967353"/>
              <a:gd name="connsiteX19" fmla="*/ 781664 w 1269802"/>
              <a:gd name="connsiteY19" fmla="*/ 712759 h 1967353"/>
              <a:gd name="connsiteX20" fmla="*/ 722671 w 1269802"/>
              <a:gd name="connsiteY20" fmla="*/ 1051972 h 1967353"/>
              <a:gd name="connsiteX21" fmla="*/ 663677 w 1269802"/>
              <a:gd name="connsiteY21" fmla="*/ 1066720 h 1967353"/>
              <a:gd name="connsiteX22" fmla="*/ 530942 w 1269802"/>
              <a:gd name="connsiteY22" fmla="*/ 1110965 h 1967353"/>
              <a:gd name="connsiteX23" fmla="*/ 383458 w 1269802"/>
              <a:gd name="connsiteY23" fmla="*/ 1140462 h 1967353"/>
              <a:gd name="connsiteX24" fmla="*/ 398206 w 1269802"/>
              <a:gd name="connsiteY24" fmla="*/ 1332191 h 1967353"/>
              <a:gd name="connsiteX25" fmla="*/ 486696 w 1269802"/>
              <a:gd name="connsiteY25" fmla="*/ 1376436 h 1967353"/>
              <a:gd name="connsiteX26" fmla="*/ 722671 w 1269802"/>
              <a:gd name="connsiteY26" fmla="*/ 1391185 h 1967353"/>
              <a:gd name="connsiteX27" fmla="*/ 766916 w 1269802"/>
              <a:gd name="connsiteY27" fmla="*/ 1435430 h 1967353"/>
              <a:gd name="connsiteX28" fmla="*/ 840658 w 1269802"/>
              <a:gd name="connsiteY28" fmla="*/ 1538668 h 1967353"/>
              <a:gd name="connsiteX29" fmla="*/ 870154 w 1269802"/>
              <a:gd name="connsiteY29" fmla="*/ 1597662 h 1967353"/>
              <a:gd name="connsiteX30" fmla="*/ 870154 w 1269802"/>
              <a:gd name="connsiteY30" fmla="*/ 1863133 h 1967353"/>
              <a:gd name="connsiteX31" fmla="*/ 840658 w 1269802"/>
              <a:gd name="connsiteY31" fmla="*/ 1907378 h 1967353"/>
              <a:gd name="connsiteX32" fmla="*/ 752167 w 1269802"/>
              <a:gd name="connsiteY32" fmla="*/ 1936875 h 1967353"/>
              <a:gd name="connsiteX33" fmla="*/ 796413 w 1269802"/>
              <a:gd name="connsiteY33" fmla="*/ 1966372 h 1967353"/>
              <a:gd name="connsiteX34" fmla="*/ 988142 w 1269802"/>
              <a:gd name="connsiteY34" fmla="*/ 1833636 h 1967353"/>
              <a:gd name="connsiteX35" fmla="*/ 1032387 w 1269802"/>
              <a:gd name="connsiteY35" fmla="*/ 1789391 h 1967353"/>
              <a:gd name="connsiteX36" fmla="*/ 1061883 w 1269802"/>
              <a:gd name="connsiteY36" fmla="*/ 1553417 h 1967353"/>
              <a:gd name="connsiteX37" fmla="*/ 1076632 w 1269802"/>
              <a:gd name="connsiteY37" fmla="*/ 904488 h 1967353"/>
              <a:gd name="connsiteX38" fmla="*/ 1120877 w 1269802"/>
              <a:gd name="connsiteY38" fmla="*/ 860243 h 1967353"/>
              <a:gd name="connsiteX39" fmla="*/ 1150374 w 1269802"/>
              <a:gd name="connsiteY39" fmla="*/ 815997 h 1967353"/>
              <a:gd name="connsiteX40" fmla="*/ 1238864 w 1269802"/>
              <a:gd name="connsiteY40" fmla="*/ 698010 h 1967353"/>
              <a:gd name="connsiteX41" fmla="*/ 1253613 w 1269802"/>
              <a:gd name="connsiteY41" fmla="*/ 491533 h 1967353"/>
              <a:gd name="connsiteX42" fmla="*/ 1238864 w 1269802"/>
              <a:gd name="connsiteY42" fmla="*/ 447288 h 1967353"/>
              <a:gd name="connsiteX43" fmla="*/ 1194619 w 1269802"/>
              <a:gd name="connsiteY43" fmla="*/ 432539 h 1967353"/>
              <a:gd name="connsiteX44" fmla="*/ 1150374 w 1269802"/>
              <a:gd name="connsiteY44" fmla="*/ 403043 h 1967353"/>
              <a:gd name="connsiteX45" fmla="*/ 1106129 w 1269802"/>
              <a:gd name="connsiteY45" fmla="*/ 388294 h 1967353"/>
              <a:gd name="connsiteX46" fmla="*/ 1017638 w 1269802"/>
              <a:gd name="connsiteY46" fmla="*/ 329301 h 1967353"/>
              <a:gd name="connsiteX47" fmla="*/ 973393 w 1269802"/>
              <a:gd name="connsiteY47" fmla="*/ 285056 h 1967353"/>
              <a:gd name="connsiteX48" fmla="*/ 929148 w 1269802"/>
              <a:gd name="connsiteY48" fmla="*/ 270307 h 1967353"/>
              <a:gd name="connsiteX49" fmla="*/ 840658 w 1269802"/>
              <a:gd name="connsiteY49" fmla="*/ 285056 h 1967353"/>
              <a:gd name="connsiteX50" fmla="*/ 752167 w 1269802"/>
              <a:gd name="connsiteY50" fmla="*/ 344049 h 1967353"/>
              <a:gd name="connsiteX51" fmla="*/ 752167 w 1269802"/>
              <a:gd name="connsiteY51" fmla="*/ 93326 h 1967353"/>
              <a:gd name="connsiteX52" fmla="*/ 796413 w 1269802"/>
              <a:gd name="connsiteY52" fmla="*/ 4836 h 1967353"/>
              <a:gd name="connsiteX53" fmla="*/ 899651 w 1269802"/>
              <a:gd name="connsiteY53" fmla="*/ 4836 h 196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69802" h="1967353">
                <a:moveTo>
                  <a:pt x="0" y="594772"/>
                </a:moveTo>
                <a:cubicBezTo>
                  <a:pt x="4916" y="540694"/>
                  <a:pt x="4099" y="485785"/>
                  <a:pt x="14748" y="432539"/>
                </a:cubicBezTo>
                <a:cubicBezTo>
                  <a:pt x="22447" y="394044"/>
                  <a:pt x="67716" y="343636"/>
                  <a:pt x="88490" y="314552"/>
                </a:cubicBezTo>
                <a:cubicBezTo>
                  <a:pt x="98793" y="300128"/>
                  <a:pt x="102956" y="279701"/>
                  <a:pt x="117987" y="270307"/>
                </a:cubicBezTo>
                <a:cubicBezTo>
                  <a:pt x="144353" y="253828"/>
                  <a:pt x="206477" y="240810"/>
                  <a:pt x="206477" y="240810"/>
                </a:cubicBezTo>
                <a:cubicBezTo>
                  <a:pt x="270387" y="245726"/>
                  <a:pt x="336574" y="237950"/>
                  <a:pt x="398206" y="255559"/>
                </a:cubicBezTo>
                <a:cubicBezTo>
                  <a:pt x="413154" y="259830"/>
                  <a:pt x="408683" y="284856"/>
                  <a:pt x="412954" y="299804"/>
                </a:cubicBezTo>
                <a:cubicBezTo>
                  <a:pt x="439728" y="393510"/>
                  <a:pt x="411380" y="326150"/>
                  <a:pt x="457200" y="417791"/>
                </a:cubicBezTo>
                <a:cubicBezTo>
                  <a:pt x="452284" y="432539"/>
                  <a:pt x="451075" y="449101"/>
                  <a:pt x="442451" y="462036"/>
                </a:cubicBezTo>
                <a:cubicBezTo>
                  <a:pt x="391548" y="538389"/>
                  <a:pt x="378485" y="476959"/>
                  <a:pt x="339213" y="594772"/>
                </a:cubicBezTo>
                <a:lnTo>
                  <a:pt x="294967" y="727507"/>
                </a:lnTo>
                <a:lnTo>
                  <a:pt x="280219" y="771752"/>
                </a:lnTo>
                <a:lnTo>
                  <a:pt x="265471" y="815997"/>
                </a:lnTo>
                <a:cubicBezTo>
                  <a:pt x="270387" y="870075"/>
                  <a:pt x="239858" y="941905"/>
                  <a:pt x="280219" y="978230"/>
                </a:cubicBezTo>
                <a:cubicBezTo>
                  <a:pt x="342888" y="1034633"/>
                  <a:pt x="422517" y="939170"/>
                  <a:pt x="457200" y="904488"/>
                </a:cubicBezTo>
                <a:cubicBezTo>
                  <a:pt x="511780" y="795324"/>
                  <a:pt x="456202" y="890937"/>
                  <a:pt x="530942" y="801249"/>
                </a:cubicBezTo>
                <a:cubicBezTo>
                  <a:pt x="620716" y="693521"/>
                  <a:pt x="485120" y="830858"/>
                  <a:pt x="604683" y="698010"/>
                </a:cubicBezTo>
                <a:cubicBezTo>
                  <a:pt x="632589" y="667004"/>
                  <a:pt x="693174" y="609520"/>
                  <a:pt x="693174" y="609520"/>
                </a:cubicBezTo>
                <a:cubicBezTo>
                  <a:pt x="707922" y="614436"/>
                  <a:pt x="725280" y="614556"/>
                  <a:pt x="737419" y="624268"/>
                </a:cubicBezTo>
                <a:cubicBezTo>
                  <a:pt x="763410" y="645061"/>
                  <a:pt x="771948" y="683612"/>
                  <a:pt x="781664" y="712759"/>
                </a:cubicBezTo>
                <a:cubicBezTo>
                  <a:pt x="774863" y="855588"/>
                  <a:pt x="851405" y="996800"/>
                  <a:pt x="722671" y="1051972"/>
                </a:cubicBezTo>
                <a:cubicBezTo>
                  <a:pt x="704040" y="1059957"/>
                  <a:pt x="683342" y="1061804"/>
                  <a:pt x="663677" y="1066720"/>
                </a:cubicBezTo>
                <a:cubicBezTo>
                  <a:pt x="591819" y="1114626"/>
                  <a:pt x="641524" y="1090231"/>
                  <a:pt x="530942" y="1110965"/>
                </a:cubicBezTo>
                <a:cubicBezTo>
                  <a:pt x="481666" y="1120204"/>
                  <a:pt x="383458" y="1140462"/>
                  <a:pt x="383458" y="1140462"/>
                </a:cubicBezTo>
                <a:cubicBezTo>
                  <a:pt x="388374" y="1204372"/>
                  <a:pt x="381690" y="1270257"/>
                  <a:pt x="398206" y="1332191"/>
                </a:cubicBezTo>
                <a:cubicBezTo>
                  <a:pt x="402657" y="1348883"/>
                  <a:pt x="471881" y="1374877"/>
                  <a:pt x="486696" y="1376436"/>
                </a:cubicBezTo>
                <a:cubicBezTo>
                  <a:pt x="565075" y="1384686"/>
                  <a:pt x="644013" y="1386269"/>
                  <a:pt x="722671" y="1391185"/>
                </a:cubicBezTo>
                <a:cubicBezTo>
                  <a:pt x="737419" y="1405933"/>
                  <a:pt x="753342" y="1419594"/>
                  <a:pt x="766916" y="1435430"/>
                </a:cubicBezTo>
                <a:cubicBezTo>
                  <a:pt x="780480" y="1451255"/>
                  <a:pt x="827320" y="1515326"/>
                  <a:pt x="840658" y="1538668"/>
                </a:cubicBezTo>
                <a:cubicBezTo>
                  <a:pt x="851566" y="1557757"/>
                  <a:pt x="860322" y="1577997"/>
                  <a:pt x="870154" y="1597662"/>
                </a:cubicBezTo>
                <a:cubicBezTo>
                  <a:pt x="892637" y="1710073"/>
                  <a:pt x="899194" y="1708251"/>
                  <a:pt x="870154" y="1863133"/>
                </a:cubicBezTo>
                <a:cubicBezTo>
                  <a:pt x="866887" y="1880555"/>
                  <a:pt x="855689" y="1897984"/>
                  <a:pt x="840658" y="1907378"/>
                </a:cubicBezTo>
                <a:cubicBezTo>
                  <a:pt x="814292" y="1923857"/>
                  <a:pt x="752167" y="1936875"/>
                  <a:pt x="752167" y="1936875"/>
                </a:cubicBezTo>
                <a:cubicBezTo>
                  <a:pt x="766916" y="1946707"/>
                  <a:pt x="778824" y="1964173"/>
                  <a:pt x="796413" y="1966372"/>
                </a:cubicBezTo>
                <a:cubicBezTo>
                  <a:pt x="887633" y="1977774"/>
                  <a:pt x="934659" y="1887119"/>
                  <a:pt x="988142" y="1833636"/>
                </a:cubicBezTo>
                <a:lnTo>
                  <a:pt x="1032387" y="1789391"/>
                </a:lnTo>
                <a:cubicBezTo>
                  <a:pt x="1057741" y="1687970"/>
                  <a:pt x="1056406" y="1706779"/>
                  <a:pt x="1061883" y="1553417"/>
                </a:cubicBezTo>
                <a:cubicBezTo>
                  <a:pt x="1069605" y="1337189"/>
                  <a:pt x="1058284" y="1120074"/>
                  <a:pt x="1076632" y="904488"/>
                </a:cubicBezTo>
                <a:cubicBezTo>
                  <a:pt x="1078401" y="883706"/>
                  <a:pt x="1107525" y="876266"/>
                  <a:pt x="1120877" y="860243"/>
                </a:cubicBezTo>
                <a:cubicBezTo>
                  <a:pt x="1132225" y="846626"/>
                  <a:pt x="1141766" y="831492"/>
                  <a:pt x="1150374" y="815997"/>
                </a:cubicBezTo>
                <a:cubicBezTo>
                  <a:pt x="1211753" y="705515"/>
                  <a:pt x="1162231" y="749099"/>
                  <a:pt x="1238864" y="698010"/>
                </a:cubicBezTo>
                <a:cubicBezTo>
                  <a:pt x="1276602" y="584798"/>
                  <a:pt x="1277690" y="623955"/>
                  <a:pt x="1253613" y="491533"/>
                </a:cubicBezTo>
                <a:cubicBezTo>
                  <a:pt x="1250832" y="476238"/>
                  <a:pt x="1249857" y="458281"/>
                  <a:pt x="1238864" y="447288"/>
                </a:cubicBezTo>
                <a:cubicBezTo>
                  <a:pt x="1227871" y="436295"/>
                  <a:pt x="1208524" y="439491"/>
                  <a:pt x="1194619" y="432539"/>
                </a:cubicBezTo>
                <a:cubicBezTo>
                  <a:pt x="1178765" y="424612"/>
                  <a:pt x="1166228" y="410970"/>
                  <a:pt x="1150374" y="403043"/>
                </a:cubicBezTo>
                <a:cubicBezTo>
                  <a:pt x="1136469" y="396091"/>
                  <a:pt x="1119719" y="395844"/>
                  <a:pt x="1106129" y="388294"/>
                </a:cubicBezTo>
                <a:cubicBezTo>
                  <a:pt x="1075139" y="371078"/>
                  <a:pt x="1042705" y="354368"/>
                  <a:pt x="1017638" y="329301"/>
                </a:cubicBezTo>
                <a:cubicBezTo>
                  <a:pt x="1002890" y="314553"/>
                  <a:pt x="990747" y="296626"/>
                  <a:pt x="973393" y="285056"/>
                </a:cubicBezTo>
                <a:cubicBezTo>
                  <a:pt x="960458" y="276432"/>
                  <a:pt x="943896" y="275223"/>
                  <a:pt x="929148" y="270307"/>
                </a:cubicBezTo>
                <a:cubicBezTo>
                  <a:pt x="899651" y="275223"/>
                  <a:pt x="868261" y="273555"/>
                  <a:pt x="840658" y="285056"/>
                </a:cubicBezTo>
                <a:cubicBezTo>
                  <a:pt x="807934" y="298691"/>
                  <a:pt x="752167" y="344049"/>
                  <a:pt x="752167" y="344049"/>
                </a:cubicBezTo>
                <a:cubicBezTo>
                  <a:pt x="724021" y="231464"/>
                  <a:pt x="729071" y="278092"/>
                  <a:pt x="752167" y="93326"/>
                </a:cubicBezTo>
                <a:cubicBezTo>
                  <a:pt x="754159" y="77392"/>
                  <a:pt x="779229" y="10564"/>
                  <a:pt x="796413" y="4836"/>
                </a:cubicBezTo>
                <a:cubicBezTo>
                  <a:pt x="829060" y="-6046"/>
                  <a:pt x="865238" y="4836"/>
                  <a:pt x="899651" y="4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208FAF-2492-499B-9EF8-E3FA8F016580}"/>
              </a:ext>
            </a:extLst>
          </p:cNvPr>
          <p:cNvSpPr/>
          <p:nvPr/>
        </p:nvSpPr>
        <p:spPr>
          <a:xfrm>
            <a:off x="9309623" y="2335319"/>
            <a:ext cx="1269802" cy="1967353"/>
          </a:xfrm>
          <a:custGeom>
            <a:avLst/>
            <a:gdLst>
              <a:gd name="connsiteX0" fmla="*/ 0 w 1269802"/>
              <a:gd name="connsiteY0" fmla="*/ 594772 h 1967353"/>
              <a:gd name="connsiteX1" fmla="*/ 14748 w 1269802"/>
              <a:gd name="connsiteY1" fmla="*/ 432539 h 1967353"/>
              <a:gd name="connsiteX2" fmla="*/ 88490 w 1269802"/>
              <a:gd name="connsiteY2" fmla="*/ 314552 h 1967353"/>
              <a:gd name="connsiteX3" fmla="*/ 117987 w 1269802"/>
              <a:gd name="connsiteY3" fmla="*/ 270307 h 1967353"/>
              <a:gd name="connsiteX4" fmla="*/ 206477 w 1269802"/>
              <a:gd name="connsiteY4" fmla="*/ 240810 h 1967353"/>
              <a:gd name="connsiteX5" fmla="*/ 398206 w 1269802"/>
              <a:gd name="connsiteY5" fmla="*/ 255559 h 1967353"/>
              <a:gd name="connsiteX6" fmla="*/ 412954 w 1269802"/>
              <a:gd name="connsiteY6" fmla="*/ 299804 h 1967353"/>
              <a:gd name="connsiteX7" fmla="*/ 457200 w 1269802"/>
              <a:gd name="connsiteY7" fmla="*/ 417791 h 1967353"/>
              <a:gd name="connsiteX8" fmla="*/ 442451 w 1269802"/>
              <a:gd name="connsiteY8" fmla="*/ 462036 h 1967353"/>
              <a:gd name="connsiteX9" fmla="*/ 339213 w 1269802"/>
              <a:gd name="connsiteY9" fmla="*/ 594772 h 1967353"/>
              <a:gd name="connsiteX10" fmla="*/ 294967 w 1269802"/>
              <a:gd name="connsiteY10" fmla="*/ 727507 h 1967353"/>
              <a:gd name="connsiteX11" fmla="*/ 280219 w 1269802"/>
              <a:gd name="connsiteY11" fmla="*/ 771752 h 1967353"/>
              <a:gd name="connsiteX12" fmla="*/ 265471 w 1269802"/>
              <a:gd name="connsiteY12" fmla="*/ 815997 h 1967353"/>
              <a:gd name="connsiteX13" fmla="*/ 280219 w 1269802"/>
              <a:gd name="connsiteY13" fmla="*/ 978230 h 1967353"/>
              <a:gd name="connsiteX14" fmla="*/ 457200 w 1269802"/>
              <a:gd name="connsiteY14" fmla="*/ 904488 h 1967353"/>
              <a:gd name="connsiteX15" fmla="*/ 530942 w 1269802"/>
              <a:gd name="connsiteY15" fmla="*/ 801249 h 1967353"/>
              <a:gd name="connsiteX16" fmla="*/ 604683 w 1269802"/>
              <a:gd name="connsiteY16" fmla="*/ 698010 h 1967353"/>
              <a:gd name="connsiteX17" fmla="*/ 693174 w 1269802"/>
              <a:gd name="connsiteY17" fmla="*/ 609520 h 1967353"/>
              <a:gd name="connsiteX18" fmla="*/ 737419 w 1269802"/>
              <a:gd name="connsiteY18" fmla="*/ 624268 h 1967353"/>
              <a:gd name="connsiteX19" fmla="*/ 781664 w 1269802"/>
              <a:gd name="connsiteY19" fmla="*/ 712759 h 1967353"/>
              <a:gd name="connsiteX20" fmla="*/ 722671 w 1269802"/>
              <a:gd name="connsiteY20" fmla="*/ 1051972 h 1967353"/>
              <a:gd name="connsiteX21" fmla="*/ 663677 w 1269802"/>
              <a:gd name="connsiteY21" fmla="*/ 1066720 h 1967353"/>
              <a:gd name="connsiteX22" fmla="*/ 530942 w 1269802"/>
              <a:gd name="connsiteY22" fmla="*/ 1110965 h 1967353"/>
              <a:gd name="connsiteX23" fmla="*/ 383458 w 1269802"/>
              <a:gd name="connsiteY23" fmla="*/ 1140462 h 1967353"/>
              <a:gd name="connsiteX24" fmla="*/ 398206 w 1269802"/>
              <a:gd name="connsiteY24" fmla="*/ 1332191 h 1967353"/>
              <a:gd name="connsiteX25" fmla="*/ 486696 w 1269802"/>
              <a:gd name="connsiteY25" fmla="*/ 1376436 h 1967353"/>
              <a:gd name="connsiteX26" fmla="*/ 722671 w 1269802"/>
              <a:gd name="connsiteY26" fmla="*/ 1391185 h 1967353"/>
              <a:gd name="connsiteX27" fmla="*/ 766916 w 1269802"/>
              <a:gd name="connsiteY27" fmla="*/ 1435430 h 1967353"/>
              <a:gd name="connsiteX28" fmla="*/ 840658 w 1269802"/>
              <a:gd name="connsiteY28" fmla="*/ 1538668 h 1967353"/>
              <a:gd name="connsiteX29" fmla="*/ 870154 w 1269802"/>
              <a:gd name="connsiteY29" fmla="*/ 1597662 h 1967353"/>
              <a:gd name="connsiteX30" fmla="*/ 870154 w 1269802"/>
              <a:gd name="connsiteY30" fmla="*/ 1863133 h 1967353"/>
              <a:gd name="connsiteX31" fmla="*/ 840658 w 1269802"/>
              <a:gd name="connsiteY31" fmla="*/ 1907378 h 1967353"/>
              <a:gd name="connsiteX32" fmla="*/ 752167 w 1269802"/>
              <a:gd name="connsiteY32" fmla="*/ 1936875 h 1967353"/>
              <a:gd name="connsiteX33" fmla="*/ 796413 w 1269802"/>
              <a:gd name="connsiteY33" fmla="*/ 1966372 h 1967353"/>
              <a:gd name="connsiteX34" fmla="*/ 988142 w 1269802"/>
              <a:gd name="connsiteY34" fmla="*/ 1833636 h 1967353"/>
              <a:gd name="connsiteX35" fmla="*/ 1032387 w 1269802"/>
              <a:gd name="connsiteY35" fmla="*/ 1789391 h 1967353"/>
              <a:gd name="connsiteX36" fmla="*/ 1061883 w 1269802"/>
              <a:gd name="connsiteY36" fmla="*/ 1553417 h 1967353"/>
              <a:gd name="connsiteX37" fmla="*/ 1076632 w 1269802"/>
              <a:gd name="connsiteY37" fmla="*/ 904488 h 1967353"/>
              <a:gd name="connsiteX38" fmla="*/ 1120877 w 1269802"/>
              <a:gd name="connsiteY38" fmla="*/ 860243 h 1967353"/>
              <a:gd name="connsiteX39" fmla="*/ 1150374 w 1269802"/>
              <a:gd name="connsiteY39" fmla="*/ 815997 h 1967353"/>
              <a:gd name="connsiteX40" fmla="*/ 1238864 w 1269802"/>
              <a:gd name="connsiteY40" fmla="*/ 698010 h 1967353"/>
              <a:gd name="connsiteX41" fmla="*/ 1253613 w 1269802"/>
              <a:gd name="connsiteY41" fmla="*/ 491533 h 1967353"/>
              <a:gd name="connsiteX42" fmla="*/ 1238864 w 1269802"/>
              <a:gd name="connsiteY42" fmla="*/ 447288 h 1967353"/>
              <a:gd name="connsiteX43" fmla="*/ 1194619 w 1269802"/>
              <a:gd name="connsiteY43" fmla="*/ 432539 h 1967353"/>
              <a:gd name="connsiteX44" fmla="*/ 1150374 w 1269802"/>
              <a:gd name="connsiteY44" fmla="*/ 403043 h 1967353"/>
              <a:gd name="connsiteX45" fmla="*/ 1106129 w 1269802"/>
              <a:gd name="connsiteY45" fmla="*/ 388294 h 1967353"/>
              <a:gd name="connsiteX46" fmla="*/ 1017638 w 1269802"/>
              <a:gd name="connsiteY46" fmla="*/ 329301 h 1967353"/>
              <a:gd name="connsiteX47" fmla="*/ 973393 w 1269802"/>
              <a:gd name="connsiteY47" fmla="*/ 285056 h 1967353"/>
              <a:gd name="connsiteX48" fmla="*/ 929148 w 1269802"/>
              <a:gd name="connsiteY48" fmla="*/ 270307 h 1967353"/>
              <a:gd name="connsiteX49" fmla="*/ 840658 w 1269802"/>
              <a:gd name="connsiteY49" fmla="*/ 285056 h 1967353"/>
              <a:gd name="connsiteX50" fmla="*/ 752167 w 1269802"/>
              <a:gd name="connsiteY50" fmla="*/ 344049 h 1967353"/>
              <a:gd name="connsiteX51" fmla="*/ 752167 w 1269802"/>
              <a:gd name="connsiteY51" fmla="*/ 93326 h 1967353"/>
              <a:gd name="connsiteX52" fmla="*/ 796413 w 1269802"/>
              <a:gd name="connsiteY52" fmla="*/ 4836 h 1967353"/>
              <a:gd name="connsiteX53" fmla="*/ 899651 w 1269802"/>
              <a:gd name="connsiteY53" fmla="*/ 4836 h 196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69802" h="1967353">
                <a:moveTo>
                  <a:pt x="0" y="594772"/>
                </a:moveTo>
                <a:cubicBezTo>
                  <a:pt x="4916" y="540694"/>
                  <a:pt x="4099" y="485785"/>
                  <a:pt x="14748" y="432539"/>
                </a:cubicBezTo>
                <a:cubicBezTo>
                  <a:pt x="22447" y="394044"/>
                  <a:pt x="67716" y="343636"/>
                  <a:pt x="88490" y="314552"/>
                </a:cubicBezTo>
                <a:cubicBezTo>
                  <a:pt x="98793" y="300128"/>
                  <a:pt x="102956" y="279701"/>
                  <a:pt x="117987" y="270307"/>
                </a:cubicBezTo>
                <a:cubicBezTo>
                  <a:pt x="144353" y="253828"/>
                  <a:pt x="206477" y="240810"/>
                  <a:pt x="206477" y="240810"/>
                </a:cubicBezTo>
                <a:cubicBezTo>
                  <a:pt x="270387" y="245726"/>
                  <a:pt x="336574" y="237950"/>
                  <a:pt x="398206" y="255559"/>
                </a:cubicBezTo>
                <a:cubicBezTo>
                  <a:pt x="413154" y="259830"/>
                  <a:pt x="408683" y="284856"/>
                  <a:pt x="412954" y="299804"/>
                </a:cubicBezTo>
                <a:cubicBezTo>
                  <a:pt x="439728" y="393510"/>
                  <a:pt x="411380" y="326150"/>
                  <a:pt x="457200" y="417791"/>
                </a:cubicBezTo>
                <a:cubicBezTo>
                  <a:pt x="452284" y="432539"/>
                  <a:pt x="451075" y="449101"/>
                  <a:pt x="442451" y="462036"/>
                </a:cubicBezTo>
                <a:cubicBezTo>
                  <a:pt x="391548" y="538389"/>
                  <a:pt x="378485" y="476959"/>
                  <a:pt x="339213" y="594772"/>
                </a:cubicBezTo>
                <a:lnTo>
                  <a:pt x="294967" y="727507"/>
                </a:lnTo>
                <a:lnTo>
                  <a:pt x="280219" y="771752"/>
                </a:lnTo>
                <a:lnTo>
                  <a:pt x="265471" y="815997"/>
                </a:lnTo>
                <a:cubicBezTo>
                  <a:pt x="270387" y="870075"/>
                  <a:pt x="239858" y="941905"/>
                  <a:pt x="280219" y="978230"/>
                </a:cubicBezTo>
                <a:cubicBezTo>
                  <a:pt x="342888" y="1034633"/>
                  <a:pt x="422517" y="939170"/>
                  <a:pt x="457200" y="904488"/>
                </a:cubicBezTo>
                <a:cubicBezTo>
                  <a:pt x="511780" y="795324"/>
                  <a:pt x="456202" y="890937"/>
                  <a:pt x="530942" y="801249"/>
                </a:cubicBezTo>
                <a:cubicBezTo>
                  <a:pt x="620716" y="693521"/>
                  <a:pt x="485120" y="830858"/>
                  <a:pt x="604683" y="698010"/>
                </a:cubicBezTo>
                <a:cubicBezTo>
                  <a:pt x="632589" y="667004"/>
                  <a:pt x="693174" y="609520"/>
                  <a:pt x="693174" y="609520"/>
                </a:cubicBezTo>
                <a:cubicBezTo>
                  <a:pt x="707922" y="614436"/>
                  <a:pt x="725280" y="614556"/>
                  <a:pt x="737419" y="624268"/>
                </a:cubicBezTo>
                <a:cubicBezTo>
                  <a:pt x="763410" y="645061"/>
                  <a:pt x="771948" y="683612"/>
                  <a:pt x="781664" y="712759"/>
                </a:cubicBezTo>
                <a:cubicBezTo>
                  <a:pt x="774863" y="855588"/>
                  <a:pt x="851405" y="996800"/>
                  <a:pt x="722671" y="1051972"/>
                </a:cubicBezTo>
                <a:cubicBezTo>
                  <a:pt x="704040" y="1059957"/>
                  <a:pt x="683342" y="1061804"/>
                  <a:pt x="663677" y="1066720"/>
                </a:cubicBezTo>
                <a:cubicBezTo>
                  <a:pt x="591819" y="1114626"/>
                  <a:pt x="641524" y="1090231"/>
                  <a:pt x="530942" y="1110965"/>
                </a:cubicBezTo>
                <a:cubicBezTo>
                  <a:pt x="481666" y="1120204"/>
                  <a:pt x="383458" y="1140462"/>
                  <a:pt x="383458" y="1140462"/>
                </a:cubicBezTo>
                <a:cubicBezTo>
                  <a:pt x="388374" y="1204372"/>
                  <a:pt x="381690" y="1270257"/>
                  <a:pt x="398206" y="1332191"/>
                </a:cubicBezTo>
                <a:cubicBezTo>
                  <a:pt x="402657" y="1348883"/>
                  <a:pt x="471881" y="1374877"/>
                  <a:pt x="486696" y="1376436"/>
                </a:cubicBezTo>
                <a:cubicBezTo>
                  <a:pt x="565075" y="1384686"/>
                  <a:pt x="644013" y="1386269"/>
                  <a:pt x="722671" y="1391185"/>
                </a:cubicBezTo>
                <a:cubicBezTo>
                  <a:pt x="737419" y="1405933"/>
                  <a:pt x="753342" y="1419594"/>
                  <a:pt x="766916" y="1435430"/>
                </a:cubicBezTo>
                <a:cubicBezTo>
                  <a:pt x="780480" y="1451255"/>
                  <a:pt x="827320" y="1515326"/>
                  <a:pt x="840658" y="1538668"/>
                </a:cubicBezTo>
                <a:cubicBezTo>
                  <a:pt x="851566" y="1557757"/>
                  <a:pt x="860322" y="1577997"/>
                  <a:pt x="870154" y="1597662"/>
                </a:cubicBezTo>
                <a:cubicBezTo>
                  <a:pt x="892637" y="1710073"/>
                  <a:pt x="899194" y="1708251"/>
                  <a:pt x="870154" y="1863133"/>
                </a:cubicBezTo>
                <a:cubicBezTo>
                  <a:pt x="866887" y="1880555"/>
                  <a:pt x="855689" y="1897984"/>
                  <a:pt x="840658" y="1907378"/>
                </a:cubicBezTo>
                <a:cubicBezTo>
                  <a:pt x="814292" y="1923857"/>
                  <a:pt x="752167" y="1936875"/>
                  <a:pt x="752167" y="1936875"/>
                </a:cubicBezTo>
                <a:cubicBezTo>
                  <a:pt x="766916" y="1946707"/>
                  <a:pt x="778824" y="1964173"/>
                  <a:pt x="796413" y="1966372"/>
                </a:cubicBezTo>
                <a:cubicBezTo>
                  <a:pt x="887633" y="1977774"/>
                  <a:pt x="934659" y="1887119"/>
                  <a:pt x="988142" y="1833636"/>
                </a:cubicBezTo>
                <a:lnTo>
                  <a:pt x="1032387" y="1789391"/>
                </a:lnTo>
                <a:cubicBezTo>
                  <a:pt x="1057741" y="1687970"/>
                  <a:pt x="1056406" y="1706779"/>
                  <a:pt x="1061883" y="1553417"/>
                </a:cubicBezTo>
                <a:cubicBezTo>
                  <a:pt x="1069605" y="1337189"/>
                  <a:pt x="1058284" y="1120074"/>
                  <a:pt x="1076632" y="904488"/>
                </a:cubicBezTo>
                <a:cubicBezTo>
                  <a:pt x="1078401" y="883706"/>
                  <a:pt x="1107525" y="876266"/>
                  <a:pt x="1120877" y="860243"/>
                </a:cubicBezTo>
                <a:cubicBezTo>
                  <a:pt x="1132225" y="846626"/>
                  <a:pt x="1141766" y="831492"/>
                  <a:pt x="1150374" y="815997"/>
                </a:cubicBezTo>
                <a:cubicBezTo>
                  <a:pt x="1211753" y="705515"/>
                  <a:pt x="1162231" y="749099"/>
                  <a:pt x="1238864" y="698010"/>
                </a:cubicBezTo>
                <a:cubicBezTo>
                  <a:pt x="1276602" y="584798"/>
                  <a:pt x="1277690" y="623955"/>
                  <a:pt x="1253613" y="491533"/>
                </a:cubicBezTo>
                <a:cubicBezTo>
                  <a:pt x="1250832" y="476238"/>
                  <a:pt x="1249857" y="458281"/>
                  <a:pt x="1238864" y="447288"/>
                </a:cubicBezTo>
                <a:cubicBezTo>
                  <a:pt x="1227871" y="436295"/>
                  <a:pt x="1208524" y="439491"/>
                  <a:pt x="1194619" y="432539"/>
                </a:cubicBezTo>
                <a:cubicBezTo>
                  <a:pt x="1178765" y="424612"/>
                  <a:pt x="1166228" y="410970"/>
                  <a:pt x="1150374" y="403043"/>
                </a:cubicBezTo>
                <a:cubicBezTo>
                  <a:pt x="1136469" y="396091"/>
                  <a:pt x="1119719" y="395844"/>
                  <a:pt x="1106129" y="388294"/>
                </a:cubicBezTo>
                <a:cubicBezTo>
                  <a:pt x="1075139" y="371078"/>
                  <a:pt x="1042705" y="354368"/>
                  <a:pt x="1017638" y="329301"/>
                </a:cubicBezTo>
                <a:cubicBezTo>
                  <a:pt x="1002890" y="314553"/>
                  <a:pt x="990747" y="296626"/>
                  <a:pt x="973393" y="285056"/>
                </a:cubicBezTo>
                <a:cubicBezTo>
                  <a:pt x="960458" y="276432"/>
                  <a:pt x="943896" y="275223"/>
                  <a:pt x="929148" y="270307"/>
                </a:cubicBezTo>
                <a:cubicBezTo>
                  <a:pt x="899651" y="275223"/>
                  <a:pt x="868261" y="273555"/>
                  <a:pt x="840658" y="285056"/>
                </a:cubicBezTo>
                <a:cubicBezTo>
                  <a:pt x="807934" y="298691"/>
                  <a:pt x="752167" y="344049"/>
                  <a:pt x="752167" y="344049"/>
                </a:cubicBezTo>
                <a:cubicBezTo>
                  <a:pt x="724021" y="231464"/>
                  <a:pt x="729071" y="278092"/>
                  <a:pt x="752167" y="93326"/>
                </a:cubicBezTo>
                <a:cubicBezTo>
                  <a:pt x="754159" y="77392"/>
                  <a:pt x="779229" y="10564"/>
                  <a:pt x="796413" y="4836"/>
                </a:cubicBezTo>
                <a:cubicBezTo>
                  <a:pt x="829060" y="-6046"/>
                  <a:pt x="865238" y="4836"/>
                  <a:pt x="899651" y="4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116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나눔바른펜</vt:lpstr>
      <vt:lpstr>맑은 고딕</vt:lpstr>
      <vt:lpstr>Arial</vt:lpstr>
      <vt:lpstr>Office 테마</vt:lpstr>
      <vt:lpstr>화면, 음성 공유 회의 노트</vt:lpstr>
      <vt:lpstr>PowerPoint 프레젠테이션</vt:lpstr>
      <vt:lpstr>기획의도</vt:lpstr>
      <vt:lpstr>개요 및 추진 방향</vt:lpstr>
      <vt:lpstr>시나리오</vt:lpstr>
      <vt:lpstr>Wire frame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화면, 음성 공유 회의 노트</dc:title>
  <dc:creator>JooYong Lee</dc:creator>
  <cp:lastModifiedBy>JooYong Lee</cp:lastModifiedBy>
  <cp:revision>6</cp:revision>
  <dcterms:created xsi:type="dcterms:W3CDTF">2019-09-16T09:07:12Z</dcterms:created>
  <dcterms:modified xsi:type="dcterms:W3CDTF">2019-09-18T06:14:44Z</dcterms:modified>
</cp:coreProperties>
</file>