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Presentation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presentation for VR practice session.</a:t>
            </a:r>
          </a:p>
          <a:p>
            <a:r>
              <a:rPr lang="en-US" dirty="0" smtClean="0"/>
              <a:t>This is just an example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pay any attention to words.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52512" y="22860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a presentation for VR practice session.</a:t>
            </a:r>
          </a:p>
          <a:p>
            <a:r>
              <a:rPr lang="en-US" dirty="0" smtClean="0"/>
              <a:t>This is just an example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pay any attention to words.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presentation for VR practice session.</a:t>
            </a:r>
          </a:p>
          <a:p>
            <a:r>
              <a:rPr lang="en-US" dirty="0" smtClean="0"/>
              <a:t>This is just an example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pay any attention to words.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7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7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</TotalTime>
  <Words>74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Capital</vt:lpstr>
      <vt:lpstr>My Presentation </vt:lpstr>
      <vt:lpstr>Intro</vt:lpstr>
      <vt:lpstr>About Me </vt:lpstr>
      <vt:lpstr>Conclusion</vt:lpstr>
      <vt:lpstr>Thank you!</vt:lpstr>
    </vt:vector>
  </TitlesOfParts>
  <Company>Htet Enterprise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 </dc:title>
  <dc:creator>Kaung Htet</dc:creator>
  <cp:lastModifiedBy>Kaung Htet</cp:lastModifiedBy>
  <cp:revision>1</cp:revision>
  <dcterms:created xsi:type="dcterms:W3CDTF">2016-02-07T08:06:43Z</dcterms:created>
  <dcterms:modified xsi:type="dcterms:W3CDTF">2016-02-07T08:12:07Z</dcterms:modified>
</cp:coreProperties>
</file>