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Kaung Myat Khant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what we should do with the data we acquired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simulated data from dataing apps such as </a:t>
            </a:r>
            <a:r>
              <a:rPr b="1"/>
              <a:t>tinder</a:t>
            </a:r>
            <a:r>
              <a:rPr/>
              <a:t>, </a:t>
            </a:r>
            <a:r>
              <a:rPr b="1"/>
              <a:t>match</a:t>
            </a:r>
            <a:r>
              <a:rPr/>
              <a:t> ,etc.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 data is really messy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age_female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age_male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match_age_female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match_age_male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22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18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r">
                        <a:buNone/>
                      </a:pPr>
                      <a:r>
                        <a:rPr/>
                        <a:t>99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 we run a few codes to tidy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data %\&gt;% pivot_wider(id_cols = id, names_from = gender, values_from = c(age, match_age), values_fill = 99) %\&gt;% pivot_longer(cols = -id, names_to = c(".value", "gender"), names_pattern = "(age\|match_age)\_(female\|male)") %\&gt;% mutate(across(c(age, match_age), \~ na_if(., 99))) %\&gt;% filter(complete.cases(.))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we get this tidy data and our data has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5 × 4
     id gender   age match_age
  &lt;int&gt; &lt;chr&gt;  &lt;int&gt;     &lt;dbl&gt;
1     1 female    28        25
2     2 male      28        21
3     3 female    20        19
4     4 male      22        18
5     5 female    19        18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statistics to see what we could know from our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m</m:t>
                    </m:r>
                    <m:r>
                      <m:t>a</m:t>
                    </m:r>
                    <m:r>
                      <m:t>t</m:t>
                    </m:r>
                    <m:r>
                      <m:t>c</m:t>
                    </m:r>
                    <m:r>
                      <m:t>h</m:t>
                    </m:r>
                    <m:r>
                      <m:t>e</m:t>
                    </m:r>
                    <m:r>
                      <m:t>d</m:t>
                    </m:r>
                    <m:r>
                      <m:rPr>
                        <m:sty m:val="p"/>
                      </m:rPr>
                      <m:t>_</m:t>
                    </m:r>
                    <m:r>
                      <m:t>a</m:t>
                    </m:r>
                    <m:r>
                      <m:t>g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α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r>
                      <m:t>a</m:t>
                    </m:r>
                    <m:r>
                      <m:t>g</m:t>
                    </m:r>
                    <m:r>
                      <m:t>e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×</m:t>
                    </m:r>
                    <m:r>
                      <m:t>g</m:t>
                    </m:r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t>e</m:t>
                    </m:r>
                    <m:r>
                      <m:t>r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here is what we got</a:t>
            </a:r>
          </a:p>
        </p:txBody>
      </p:sp>
      <p:pic>
        <p:nvPicPr>
          <p:cNvPr descr="research_orientatin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Dr. Kaung Myat Khant</dc:creator>
  <cp:keywords/>
  <dcterms:created xsi:type="dcterms:W3CDTF">2024-10-08T06:13:32Z</dcterms:created>
  <dcterms:modified xsi:type="dcterms:W3CDTF">2024-10-08T06:13:32Z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