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Spline Sans"/>
      <p:regular r:id="rId23"/>
      <p:bold r:id="rId24"/>
    </p:embeddedFont>
    <p:embeddedFont>
      <p:font typeface="Lexend Light"/>
      <p:regular r:id="rId25"/>
      <p:bold r:id="rId26"/>
    </p:embeddedFont>
    <p:embeddedFont>
      <p:font typeface="Caveat"/>
      <p:regular r:id="rId27"/>
      <p:bold r:id="rId28"/>
    </p:embeddedFont>
    <p:embeddedFont>
      <p:font typeface="Lexend"/>
      <p:regular r:id="rId29"/>
      <p:bold r:id="rId30"/>
    </p:embeddedFont>
    <p:embeddedFont>
      <p:font typeface="Roboto Mon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SplineSans-bold.fntdata"/><Relationship Id="rId23" Type="http://schemas.openxmlformats.org/officeDocument/2006/relationships/font" Target="fonts/Spline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exendLight-bold.fntdata"/><Relationship Id="rId25" Type="http://schemas.openxmlformats.org/officeDocument/2006/relationships/font" Target="fonts/LexendLight-regular.fntdata"/><Relationship Id="rId28" Type="http://schemas.openxmlformats.org/officeDocument/2006/relationships/font" Target="fonts/Caveat-bold.fntdata"/><Relationship Id="rId27" Type="http://schemas.openxmlformats.org/officeDocument/2006/relationships/font" Target="fonts/Cave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exen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regular.fntdata"/><Relationship Id="rId30" Type="http://schemas.openxmlformats.org/officeDocument/2006/relationships/font" Target="fonts/Lexend-bold.fntdata"/><Relationship Id="rId11" Type="http://schemas.openxmlformats.org/officeDocument/2006/relationships/slide" Target="slides/slide6.xml"/><Relationship Id="rId33" Type="http://schemas.openxmlformats.org/officeDocument/2006/relationships/font" Target="fonts/RobotoMono-italic.fntdata"/><Relationship Id="rId10" Type="http://schemas.openxmlformats.org/officeDocument/2006/relationships/slide" Target="slides/slide5.xml"/><Relationship Id="rId32" Type="http://schemas.openxmlformats.org/officeDocument/2006/relationships/font" Target="fonts/RobotoMon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RobotoMon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329dbe03d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329dbe03d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33083dc76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33083dc76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329dbe03d4e_0_8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329dbe03d4e_0_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329dbe03d4e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329dbe03d4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329dbe03d4e_0_8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329dbe03d4e_0_8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329dbe03d4e_0_8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329dbe03d4e_0_8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329dbe03d4e_0_8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329dbe03d4e_0_8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329dbe03d4e_0_8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329dbe03d4e_0_8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329dbe03d4e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329dbe03d4e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329dbe03d4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329dbe03d4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29dbe03d4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29dbe03d4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329dbe03d4e_0_7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329dbe03d4e_0_7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329dbe03d4e_0_7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329dbe03d4e_0_7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329dbe03d4e_0_7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329dbe03d4e_0_7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329dbe03d4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329dbe03d4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329dbe03d4e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329dbe03d4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329dbe03d4e_0_7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329dbe03d4e_0_7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2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125"/>
            <a:ext cx="9144300" cy="5143500"/>
            <a:chOff x="0" y="-125"/>
            <a:chExt cx="9144300" cy="5143500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91440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5051800"/>
              <a:ext cx="91440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-2526000" y="2525875"/>
              <a:ext cx="51435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rot="-5400000">
              <a:off x="6526800" y="2525875"/>
              <a:ext cx="51435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537556" y="689375"/>
            <a:ext cx="8068563" cy="3764713"/>
            <a:chOff x="537556" y="689375"/>
            <a:chExt cx="8068563" cy="3764713"/>
          </a:xfrm>
        </p:grpSpPr>
        <p:sp>
          <p:nvSpPr>
            <p:cNvPr id="17" name="Google Shape;17;p2"/>
            <p:cNvSpPr/>
            <p:nvPr/>
          </p:nvSpPr>
          <p:spPr>
            <a:xfrm>
              <a:off x="1613400" y="39161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227675" y="33782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765275" y="39161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689475" y="39161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151875" y="33782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379275" y="33782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916875" y="39161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841075" y="39161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303475" y="33782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992350" y="39161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454750" y="33782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613400" y="68966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765275" y="68966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689475" y="68966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51875" y="122731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227675" y="122731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916875" y="68966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841075" y="68966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03475" y="122731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379275" y="122731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992350" y="68966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454750" y="122731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37600" y="284051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37600" y="17650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068150" y="17650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068150" y="2840650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613400" y="33782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227675" y="39161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689475" y="33782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151875" y="39161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765275" y="33782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 rot="-5400000">
              <a:off x="537556" y="689619"/>
              <a:ext cx="1075800" cy="1075800"/>
            </a:xfrm>
            <a:prstGeom prst="rtTriangl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379275" y="39161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841075" y="33782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303475" y="39161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916875" y="33782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992350" y="33782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6454750" y="39161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613400" y="122731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227675" y="68966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765275" y="122731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689475" y="122731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151875" y="68966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379275" y="68966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5916875" y="122731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841075" y="122731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303475" y="68966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992350" y="122731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6454750" y="68966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537600" y="230261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068150" y="2302800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 rot="5400000">
              <a:off x="537644" y="689619"/>
              <a:ext cx="1075800" cy="1075800"/>
            </a:xfrm>
            <a:prstGeom prst="rtTriangl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 rot="5400000">
              <a:off x="7530319" y="3378269"/>
              <a:ext cx="1075800" cy="1075800"/>
            </a:xfrm>
            <a:prstGeom prst="rtTriangl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 rot="-5400000">
              <a:off x="7530231" y="3378269"/>
              <a:ext cx="1075800" cy="1075800"/>
            </a:xfrm>
            <a:prstGeom prst="rtTriangl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 rot="10800000">
              <a:off x="537600" y="3377763"/>
              <a:ext cx="1075800" cy="1075800"/>
            </a:xfrm>
            <a:prstGeom prst="rtTriangl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537600" y="3377675"/>
              <a:ext cx="1075800" cy="1075800"/>
            </a:xfrm>
            <a:prstGeom prst="rtTriangl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7530275" y="689375"/>
              <a:ext cx="1075800" cy="1075800"/>
            </a:xfrm>
            <a:prstGeom prst="rtTriangl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 rot="10800000">
              <a:off x="7530275" y="689463"/>
              <a:ext cx="1075800" cy="1075800"/>
            </a:xfrm>
            <a:prstGeom prst="rtTriangl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75" name="Google Shape;75;p2"/>
          <p:cNvSpPr txBox="1"/>
          <p:nvPr>
            <p:ph type="title"/>
          </p:nvPr>
        </p:nvSpPr>
        <p:spPr>
          <a:xfrm>
            <a:off x="1241550" y="1973150"/>
            <a:ext cx="6660900" cy="7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6" name="Google Shape;76;p2"/>
          <p:cNvSpPr txBox="1"/>
          <p:nvPr>
            <p:ph idx="1" type="subTitle"/>
          </p:nvPr>
        </p:nvSpPr>
        <p:spPr>
          <a:xfrm>
            <a:off x="1810800" y="2904800"/>
            <a:ext cx="5522700" cy="30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SECTION_HEADER_3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1"/>
          <p:cNvSpPr/>
          <p:nvPr/>
        </p:nvSpPr>
        <p:spPr>
          <a:xfrm>
            <a:off x="0" y="1370900"/>
            <a:ext cx="4569600" cy="187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6" name="Google Shape;20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7" name="Google Shape;207;p11"/>
          <p:cNvSpPr/>
          <p:nvPr/>
        </p:nvSpPr>
        <p:spPr>
          <a:xfrm>
            <a:off x="4569600" y="1370900"/>
            <a:ext cx="4574400" cy="187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8" name="Google Shape;208;p11"/>
          <p:cNvSpPr txBox="1"/>
          <p:nvPr>
            <p:ph type="title"/>
          </p:nvPr>
        </p:nvSpPr>
        <p:spPr>
          <a:xfrm>
            <a:off x="408650" y="463000"/>
            <a:ext cx="8331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09" name="Google Shape;209;p11"/>
          <p:cNvSpPr/>
          <p:nvPr/>
        </p:nvSpPr>
        <p:spPr>
          <a:xfrm>
            <a:off x="0" y="3241100"/>
            <a:ext cx="4569600" cy="190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0" name="Google Shape;210;p11"/>
          <p:cNvSpPr txBox="1"/>
          <p:nvPr>
            <p:ph idx="1" type="subTitle"/>
          </p:nvPr>
        </p:nvSpPr>
        <p:spPr>
          <a:xfrm>
            <a:off x="452100" y="3530600"/>
            <a:ext cx="37554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1" name="Google Shape;211;p11"/>
          <p:cNvSpPr txBox="1"/>
          <p:nvPr>
            <p:ph idx="2" type="body"/>
          </p:nvPr>
        </p:nvSpPr>
        <p:spPr>
          <a:xfrm>
            <a:off x="452100" y="4153800"/>
            <a:ext cx="37554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2" name="Google Shape;212;p11"/>
          <p:cNvSpPr/>
          <p:nvPr/>
        </p:nvSpPr>
        <p:spPr>
          <a:xfrm>
            <a:off x="4569600" y="3241100"/>
            <a:ext cx="4574400" cy="190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3" name="Google Shape;213;p11"/>
          <p:cNvSpPr txBox="1"/>
          <p:nvPr>
            <p:ph idx="3" type="subTitle"/>
          </p:nvPr>
        </p:nvSpPr>
        <p:spPr>
          <a:xfrm>
            <a:off x="452100" y="1540450"/>
            <a:ext cx="37554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4" name="Google Shape;214;p11"/>
          <p:cNvSpPr txBox="1"/>
          <p:nvPr>
            <p:ph idx="4" type="body"/>
          </p:nvPr>
        </p:nvSpPr>
        <p:spPr>
          <a:xfrm>
            <a:off x="452100" y="2163650"/>
            <a:ext cx="37554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5" name="Google Shape;215;p11"/>
          <p:cNvSpPr txBox="1"/>
          <p:nvPr>
            <p:ph idx="5" type="subTitle"/>
          </p:nvPr>
        </p:nvSpPr>
        <p:spPr>
          <a:xfrm>
            <a:off x="4979100" y="1540450"/>
            <a:ext cx="37554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6" name="Google Shape;216;p11"/>
          <p:cNvSpPr txBox="1"/>
          <p:nvPr>
            <p:ph idx="6" type="body"/>
          </p:nvPr>
        </p:nvSpPr>
        <p:spPr>
          <a:xfrm>
            <a:off x="4979100" y="2163650"/>
            <a:ext cx="37554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7" name="Google Shape;217;p11"/>
          <p:cNvSpPr txBox="1"/>
          <p:nvPr>
            <p:ph idx="7" type="subTitle"/>
          </p:nvPr>
        </p:nvSpPr>
        <p:spPr>
          <a:xfrm>
            <a:off x="4979100" y="3459750"/>
            <a:ext cx="37554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8" name="Google Shape;218;p11"/>
          <p:cNvSpPr txBox="1"/>
          <p:nvPr>
            <p:ph idx="8" type="body"/>
          </p:nvPr>
        </p:nvSpPr>
        <p:spPr>
          <a:xfrm>
            <a:off x="4979100" y="4082950"/>
            <a:ext cx="37554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SECTION_HEADER_2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2"/>
          <p:cNvSpPr/>
          <p:nvPr/>
        </p:nvSpPr>
        <p:spPr>
          <a:xfrm>
            <a:off x="0" y="1370900"/>
            <a:ext cx="3048000" cy="377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1" name="Google Shape;22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2" name="Google Shape;222;p12"/>
          <p:cNvSpPr txBox="1"/>
          <p:nvPr>
            <p:ph type="title"/>
          </p:nvPr>
        </p:nvSpPr>
        <p:spPr>
          <a:xfrm>
            <a:off x="408650" y="463000"/>
            <a:ext cx="8331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23" name="Google Shape;223;p12"/>
          <p:cNvSpPr/>
          <p:nvPr/>
        </p:nvSpPr>
        <p:spPr>
          <a:xfrm>
            <a:off x="3048000" y="1370900"/>
            <a:ext cx="3048000" cy="377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4" name="Google Shape;224;p12"/>
          <p:cNvSpPr/>
          <p:nvPr/>
        </p:nvSpPr>
        <p:spPr>
          <a:xfrm>
            <a:off x="6096000" y="1370900"/>
            <a:ext cx="3048000" cy="377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5" name="Google Shape;225;p12"/>
          <p:cNvSpPr txBox="1"/>
          <p:nvPr>
            <p:ph idx="1" type="subTitle"/>
          </p:nvPr>
        </p:nvSpPr>
        <p:spPr>
          <a:xfrm>
            <a:off x="338225" y="1677650"/>
            <a:ext cx="2321400" cy="6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26" name="Google Shape;226;p12"/>
          <p:cNvSpPr txBox="1"/>
          <p:nvPr>
            <p:ph idx="2" type="body"/>
          </p:nvPr>
        </p:nvSpPr>
        <p:spPr>
          <a:xfrm>
            <a:off x="338225" y="2505325"/>
            <a:ext cx="2321400" cy="21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7" name="Google Shape;227;p12"/>
          <p:cNvSpPr txBox="1"/>
          <p:nvPr>
            <p:ph idx="3" type="subTitle"/>
          </p:nvPr>
        </p:nvSpPr>
        <p:spPr>
          <a:xfrm>
            <a:off x="3411300" y="1677650"/>
            <a:ext cx="2321400" cy="6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28" name="Google Shape;228;p12"/>
          <p:cNvSpPr txBox="1"/>
          <p:nvPr>
            <p:ph idx="4" type="body"/>
          </p:nvPr>
        </p:nvSpPr>
        <p:spPr>
          <a:xfrm>
            <a:off x="3411300" y="2505325"/>
            <a:ext cx="2321400" cy="21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9" name="Google Shape;229;p12"/>
          <p:cNvSpPr txBox="1"/>
          <p:nvPr>
            <p:ph idx="5" type="subTitle"/>
          </p:nvPr>
        </p:nvSpPr>
        <p:spPr>
          <a:xfrm>
            <a:off x="6484375" y="1677650"/>
            <a:ext cx="2321400" cy="6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30" name="Google Shape;230;p12"/>
          <p:cNvSpPr txBox="1"/>
          <p:nvPr>
            <p:ph idx="6" type="body"/>
          </p:nvPr>
        </p:nvSpPr>
        <p:spPr>
          <a:xfrm>
            <a:off x="6484375" y="2505325"/>
            <a:ext cx="2321400" cy="21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itle, body and image">
  <p:cSld name="SECTION_HEADER_1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"/>
          <p:cNvSpPr/>
          <p:nvPr/>
        </p:nvSpPr>
        <p:spPr>
          <a:xfrm>
            <a:off x="0" y="1374200"/>
            <a:ext cx="4569600" cy="376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3" name="Google Shape;23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4" name="Google Shape;234;p13"/>
          <p:cNvSpPr/>
          <p:nvPr>
            <p:ph idx="2" type="pic"/>
          </p:nvPr>
        </p:nvSpPr>
        <p:spPr>
          <a:xfrm>
            <a:off x="4569600" y="1374200"/>
            <a:ext cx="4574400" cy="3769200"/>
          </a:xfrm>
          <a:prstGeom prst="rect">
            <a:avLst/>
          </a:prstGeom>
          <a:noFill/>
          <a:ln>
            <a:noFill/>
          </a:ln>
        </p:spPr>
      </p:sp>
      <p:sp>
        <p:nvSpPr>
          <p:cNvPr id="235" name="Google Shape;235;p13"/>
          <p:cNvSpPr txBox="1"/>
          <p:nvPr>
            <p:ph type="title"/>
          </p:nvPr>
        </p:nvSpPr>
        <p:spPr>
          <a:xfrm>
            <a:off x="408650" y="463000"/>
            <a:ext cx="8331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36" name="Google Shape;236;p13"/>
          <p:cNvSpPr txBox="1"/>
          <p:nvPr>
            <p:ph idx="1" type="body"/>
          </p:nvPr>
        </p:nvSpPr>
        <p:spPr>
          <a:xfrm>
            <a:off x="452100" y="1869650"/>
            <a:ext cx="3755400" cy="27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7" name="Google Shape;237;p13"/>
          <p:cNvSpPr txBox="1"/>
          <p:nvPr>
            <p:ph idx="3" type="body"/>
          </p:nvPr>
        </p:nvSpPr>
        <p:spPr>
          <a:xfrm>
            <a:off x="433560" y="295600"/>
            <a:ext cx="1803300" cy="16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 sz="1400">
                <a:latin typeface="Lexend"/>
                <a:ea typeface="Lexend"/>
                <a:cs typeface="Lexend"/>
                <a:sym typeface="Lexen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SECTION_HEADER_1_1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0" name="Google Shape;240;p14"/>
          <p:cNvSpPr/>
          <p:nvPr>
            <p:ph idx="2" type="pic"/>
          </p:nvPr>
        </p:nvSpPr>
        <p:spPr>
          <a:xfrm>
            <a:off x="0" y="1374200"/>
            <a:ext cx="9144000" cy="3791400"/>
          </a:xfrm>
          <a:prstGeom prst="rect">
            <a:avLst/>
          </a:prstGeom>
          <a:noFill/>
          <a:ln>
            <a:noFill/>
          </a:ln>
        </p:spPr>
      </p:sp>
      <p:sp>
        <p:nvSpPr>
          <p:cNvPr id="241" name="Google Shape;241;p14"/>
          <p:cNvSpPr txBox="1"/>
          <p:nvPr>
            <p:ph type="title"/>
          </p:nvPr>
        </p:nvSpPr>
        <p:spPr>
          <a:xfrm>
            <a:off x="408650" y="463000"/>
            <a:ext cx="8331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, body and image " type="tx">
  <p:cSld name="TITLE_AND_BODY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4" name="Google Shape;244;p15"/>
          <p:cNvSpPr/>
          <p:nvPr/>
        </p:nvSpPr>
        <p:spPr>
          <a:xfrm>
            <a:off x="0" y="1370900"/>
            <a:ext cx="4907100" cy="377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5" name="Google Shape;245;p15"/>
          <p:cNvSpPr txBox="1"/>
          <p:nvPr>
            <p:ph idx="1" type="body"/>
          </p:nvPr>
        </p:nvSpPr>
        <p:spPr>
          <a:xfrm>
            <a:off x="433560" y="295600"/>
            <a:ext cx="1803300" cy="16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 sz="1400">
                <a:latin typeface="Lexend"/>
                <a:ea typeface="Lexend"/>
                <a:cs typeface="Lexend"/>
                <a:sym typeface="Lexen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46" name="Google Shape;246;p15"/>
          <p:cNvSpPr txBox="1"/>
          <p:nvPr>
            <p:ph idx="2" type="subTitle"/>
          </p:nvPr>
        </p:nvSpPr>
        <p:spPr>
          <a:xfrm>
            <a:off x="452100" y="1677650"/>
            <a:ext cx="3755400" cy="6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47" name="Google Shape;247;p15"/>
          <p:cNvSpPr txBox="1"/>
          <p:nvPr>
            <p:ph idx="3" type="body"/>
          </p:nvPr>
        </p:nvSpPr>
        <p:spPr>
          <a:xfrm>
            <a:off x="452100" y="2505325"/>
            <a:ext cx="3755400" cy="21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8" name="Google Shape;248;p15"/>
          <p:cNvSpPr/>
          <p:nvPr>
            <p:ph idx="4" type="pic"/>
          </p:nvPr>
        </p:nvSpPr>
        <p:spPr>
          <a:xfrm>
            <a:off x="4907150" y="0"/>
            <a:ext cx="4236900" cy="5153400"/>
          </a:xfrm>
          <a:prstGeom prst="rect">
            <a:avLst/>
          </a:prstGeom>
          <a:noFill/>
          <a:ln>
            <a:noFill/>
          </a:ln>
        </p:spPr>
      </p:sp>
      <p:sp>
        <p:nvSpPr>
          <p:cNvPr id="249" name="Google Shape;249;p15"/>
          <p:cNvSpPr txBox="1"/>
          <p:nvPr>
            <p:ph type="title"/>
          </p:nvPr>
        </p:nvSpPr>
        <p:spPr>
          <a:xfrm>
            <a:off x="408650" y="463000"/>
            <a:ext cx="4419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one column text">
  <p:cSld name="TITLE_AND_BODY_1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2" name="Google Shape;252;p16"/>
          <p:cNvSpPr/>
          <p:nvPr/>
        </p:nvSpPr>
        <p:spPr>
          <a:xfrm>
            <a:off x="0" y="1370900"/>
            <a:ext cx="4907100" cy="377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3" name="Google Shape;253;p16"/>
          <p:cNvSpPr/>
          <p:nvPr/>
        </p:nvSpPr>
        <p:spPr>
          <a:xfrm>
            <a:off x="4909625" y="-100"/>
            <a:ext cx="42345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4" name="Google Shape;254;p16"/>
          <p:cNvSpPr txBox="1"/>
          <p:nvPr>
            <p:ph idx="1" type="subTitle"/>
          </p:nvPr>
        </p:nvSpPr>
        <p:spPr>
          <a:xfrm>
            <a:off x="452100" y="1677650"/>
            <a:ext cx="3755400" cy="6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55" name="Google Shape;255;p16"/>
          <p:cNvSpPr txBox="1"/>
          <p:nvPr>
            <p:ph idx="2" type="body"/>
          </p:nvPr>
        </p:nvSpPr>
        <p:spPr>
          <a:xfrm>
            <a:off x="452100" y="2505325"/>
            <a:ext cx="3755400" cy="21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6" name="Google Shape;256;p16"/>
          <p:cNvSpPr txBox="1"/>
          <p:nvPr>
            <p:ph idx="3" type="body"/>
          </p:nvPr>
        </p:nvSpPr>
        <p:spPr>
          <a:xfrm>
            <a:off x="433560" y="295600"/>
            <a:ext cx="1803300" cy="16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 sz="1400">
                <a:latin typeface="Lexend"/>
                <a:ea typeface="Lexend"/>
                <a:cs typeface="Lexend"/>
                <a:sym typeface="Lexen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57" name="Google Shape;257;p16"/>
          <p:cNvSpPr txBox="1"/>
          <p:nvPr>
            <p:ph type="title"/>
          </p:nvPr>
        </p:nvSpPr>
        <p:spPr>
          <a:xfrm>
            <a:off x="408650" y="463000"/>
            <a:ext cx="4419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twoColTx">
  <p:cSld name="TITLE_AND_TWO_COLUMNS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0" name="Google Shape;260;p17"/>
          <p:cNvGrpSpPr/>
          <p:nvPr/>
        </p:nvGrpSpPr>
        <p:grpSpPr>
          <a:xfrm>
            <a:off x="-300" y="-104"/>
            <a:ext cx="9144304" cy="5143511"/>
            <a:chOff x="-300" y="-104"/>
            <a:chExt cx="9144304" cy="5143511"/>
          </a:xfrm>
        </p:grpSpPr>
        <p:sp>
          <p:nvSpPr>
            <p:cNvPr id="261" name="Google Shape;261;p17"/>
            <p:cNvSpPr/>
            <p:nvPr/>
          </p:nvSpPr>
          <p:spPr>
            <a:xfrm>
              <a:off x="0" y="4635807"/>
              <a:ext cx="507300" cy="5076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62" name="Google Shape;262;p17"/>
            <p:cNvSpPr/>
            <p:nvPr/>
          </p:nvSpPr>
          <p:spPr>
            <a:xfrm rot="-5400000">
              <a:off x="1523553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7"/>
            <p:cNvSpPr/>
            <p:nvPr/>
          </p:nvSpPr>
          <p:spPr>
            <a:xfrm rot="-5400000">
              <a:off x="507453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7"/>
            <p:cNvSpPr/>
            <p:nvPr/>
          </p:nvSpPr>
          <p:spPr>
            <a:xfrm rot="-5400000">
              <a:off x="1015503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65" name="Google Shape;265;p17"/>
            <p:cNvSpPr/>
            <p:nvPr/>
          </p:nvSpPr>
          <p:spPr>
            <a:xfrm rot="-5400000">
              <a:off x="2031603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66" name="Google Shape;266;p17"/>
            <p:cNvSpPr/>
            <p:nvPr/>
          </p:nvSpPr>
          <p:spPr>
            <a:xfrm rot="-5400000">
              <a:off x="3555754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7"/>
            <p:cNvSpPr/>
            <p:nvPr/>
          </p:nvSpPr>
          <p:spPr>
            <a:xfrm rot="-5400000">
              <a:off x="2539653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7"/>
            <p:cNvSpPr/>
            <p:nvPr/>
          </p:nvSpPr>
          <p:spPr>
            <a:xfrm rot="-5400000">
              <a:off x="3047704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69" name="Google Shape;269;p17"/>
            <p:cNvSpPr/>
            <p:nvPr/>
          </p:nvSpPr>
          <p:spPr>
            <a:xfrm rot="-5400000">
              <a:off x="4063804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70" name="Google Shape;270;p17"/>
            <p:cNvSpPr/>
            <p:nvPr/>
          </p:nvSpPr>
          <p:spPr>
            <a:xfrm rot="-5400000">
              <a:off x="4571854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7"/>
            <p:cNvSpPr/>
            <p:nvPr/>
          </p:nvSpPr>
          <p:spPr>
            <a:xfrm rot="-5400000">
              <a:off x="5079904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72" name="Google Shape;272;p17"/>
            <p:cNvSpPr/>
            <p:nvPr/>
          </p:nvSpPr>
          <p:spPr>
            <a:xfrm rot="-5400000">
              <a:off x="5587954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7"/>
            <p:cNvSpPr/>
            <p:nvPr/>
          </p:nvSpPr>
          <p:spPr>
            <a:xfrm rot="-5400000">
              <a:off x="6096004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74" name="Google Shape;274;p17"/>
            <p:cNvSpPr/>
            <p:nvPr/>
          </p:nvSpPr>
          <p:spPr>
            <a:xfrm rot="-5400000">
              <a:off x="6604054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7"/>
            <p:cNvSpPr/>
            <p:nvPr/>
          </p:nvSpPr>
          <p:spPr>
            <a:xfrm rot="-5400000">
              <a:off x="7112104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76" name="Google Shape;276;p17"/>
            <p:cNvSpPr/>
            <p:nvPr/>
          </p:nvSpPr>
          <p:spPr>
            <a:xfrm rot="-5400000">
              <a:off x="7620154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7"/>
            <p:cNvSpPr/>
            <p:nvPr/>
          </p:nvSpPr>
          <p:spPr>
            <a:xfrm rot="-5400000">
              <a:off x="8128204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78" name="Google Shape;278;p17"/>
            <p:cNvSpPr/>
            <p:nvPr/>
          </p:nvSpPr>
          <p:spPr>
            <a:xfrm rot="-5400000">
              <a:off x="8636254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7"/>
            <p:cNvSpPr/>
            <p:nvPr/>
          </p:nvSpPr>
          <p:spPr>
            <a:xfrm>
              <a:off x="-300" y="1030152"/>
              <a:ext cx="507900" cy="515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7"/>
            <p:cNvSpPr/>
            <p:nvPr/>
          </p:nvSpPr>
          <p:spPr>
            <a:xfrm>
              <a:off x="-300" y="0"/>
              <a:ext cx="507900" cy="515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7"/>
            <p:cNvSpPr/>
            <p:nvPr/>
          </p:nvSpPr>
          <p:spPr>
            <a:xfrm>
              <a:off x="-300" y="504275"/>
              <a:ext cx="507900" cy="525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82" name="Google Shape;282;p17"/>
            <p:cNvSpPr/>
            <p:nvPr/>
          </p:nvSpPr>
          <p:spPr>
            <a:xfrm>
              <a:off x="-300" y="1545228"/>
              <a:ext cx="507900" cy="5151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83" name="Google Shape;283;p17"/>
            <p:cNvSpPr/>
            <p:nvPr/>
          </p:nvSpPr>
          <p:spPr>
            <a:xfrm>
              <a:off x="-300" y="3090456"/>
              <a:ext cx="507900" cy="515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7"/>
            <p:cNvSpPr/>
            <p:nvPr/>
          </p:nvSpPr>
          <p:spPr>
            <a:xfrm>
              <a:off x="-300" y="2060304"/>
              <a:ext cx="507900" cy="515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7"/>
            <p:cNvSpPr/>
            <p:nvPr/>
          </p:nvSpPr>
          <p:spPr>
            <a:xfrm>
              <a:off x="-300" y="2575380"/>
              <a:ext cx="507900" cy="5151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86" name="Google Shape;286;p17"/>
            <p:cNvSpPr/>
            <p:nvPr/>
          </p:nvSpPr>
          <p:spPr>
            <a:xfrm>
              <a:off x="-300" y="3605532"/>
              <a:ext cx="507900" cy="5151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87" name="Google Shape;287;p17"/>
            <p:cNvSpPr/>
            <p:nvPr/>
          </p:nvSpPr>
          <p:spPr>
            <a:xfrm>
              <a:off x="-300" y="4120608"/>
              <a:ext cx="507900" cy="515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7"/>
            <p:cNvSpPr/>
            <p:nvPr/>
          </p:nvSpPr>
          <p:spPr>
            <a:xfrm>
              <a:off x="507600" y="57"/>
              <a:ext cx="507300" cy="5076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89" name="Google Shape;289;p17"/>
            <p:cNvSpPr/>
            <p:nvPr/>
          </p:nvSpPr>
          <p:spPr>
            <a:xfrm rot="-5400000">
              <a:off x="2031153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7"/>
            <p:cNvSpPr/>
            <p:nvPr/>
          </p:nvSpPr>
          <p:spPr>
            <a:xfrm rot="-5400000">
              <a:off x="1015053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7"/>
            <p:cNvSpPr/>
            <p:nvPr/>
          </p:nvSpPr>
          <p:spPr>
            <a:xfrm rot="-5400000">
              <a:off x="1523103" y="-254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92" name="Google Shape;292;p17"/>
            <p:cNvSpPr/>
            <p:nvPr/>
          </p:nvSpPr>
          <p:spPr>
            <a:xfrm rot="-5400000">
              <a:off x="2539203" y="-254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93" name="Google Shape;293;p17"/>
            <p:cNvSpPr/>
            <p:nvPr/>
          </p:nvSpPr>
          <p:spPr>
            <a:xfrm rot="-5400000">
              <a:off x="4063354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7"/>
            <p:cNvSpPr/>
            <p:nvPr/>
          </p:nvSpPr>
          <p:spPr>
            <a:xfrm rot="-5400000">
              <a:off x="3047253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7"/>
            <p:cNvSpPr/>
            <p:nvPr/>
          </p:nvSpPr>
          <p:spPr>
            <a:xfrm rot="-5400000">
              <a:off x="3555304" y="-254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96" name="Google Shape;296;p17"/>
            <p:cNvSpPr/>
            <p:nvPr/>
          </p:nvSpPr>
          <p:spPr>
            <a:xfrm rot="-5400000">
              <a:off x="4571404" y="-254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97" name="Google Shape;297;p17"/>
            <p:cNvSpPr/>
            <p:nvPr/>
          </p:nvSpPr>
          <p:spPr>
            <a:xfrm rot="-5400000">
              <a:off x="5079454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7"/>
            <p:cNvSpPr/>
            <p:nvPr/>
          </p:nvSpPr>
          <p:spPr>
            <a:xfrm rot="-5400000">
              <a:off x="5587504" y="-254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99" name="Google Shape;299;p17"/>
            <p:cNvSpPr/>
            <p:nvPr/>
          </p:nvSpPr>
          <p:spPr>
            <a:xfrm rot="-5400000">
              <a:off x="6095554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7"/>
            <p:cNvSpPr/>
            <p:nvPr/>
          </p:nvSpPr>
          <p:spPr>
            <a:xfrm rot="-5400000">
              <a:off x="6603604" y="-254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1" name="Google Shape;301;p17"/>
            <p:cNvSpPr/>
            <p:nvPr/>
          </p:nvSpPr>
          <p:spPr>
            <a:xfrm rot="-5400000">
              <a:off x="7111654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7"/>
            <p:cNvSpPr/>
            <p:nvPr/>
          </p:nvSpPr>
          <p:spPr>
            <a:xfrm rot="-5400000">
              <a:off x="7619704" y="-254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3" name="Google Shape;303;p17"/>
            <p:cNvSpPr/>
            <p:nvPr/>
          </p:nvSpPr>
          <p:spPr>
            <a:xfrm rot="-5400000">
              <a:off x="8127754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7"/>
            <p:cNvSpPr/>
            <p:nvPr/>
          </p:nvSpPr>
          <p:spPr>
            <a:xfrm rot="-5400000">
              <a:off x="8635804" y="-238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5" name="Google Shape;305;p17"/>
            <p:cNvSpPr/>
            <p:nvPr/>
          </p:nvSpPr>
          <p:spPr>
            <a:xfrm rot="10800000">
              <a:off x="8636100" y="3605532"/>
              <a:ext cx="507900" cy="515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7"/>
            <p:cNvSpPr/>
            <p:nvPr/>
          </p:nvSpPr>
          <p:spPr>
            <a:xfrm rot="10800000">
              <a:off x="8636100" y="4120608"/>
              <a:ext cx="507900" cy="5151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7" name="Google Shape;307;p17"/>
            <p:cNvSpPr/>
            <p:nvPr/>
          </p:nvSpPr>
          <p:spPr>
            <a:xfrm rot="10800000">
              <a:off x="8636100" y="3090456"/>
              <a:ext cx="507900" cy="5151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8" name="Google Shape;308;p17"/>
            <p:cNvSpPr/>
            <p:nvPr/>
          </p:nvSpPr>
          <p:spPr>
            <a:xfrm rot="10800000">
              <a:off x="8636100" y="1545228"/>
              <a:ext cx="507900" cy="515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7"/>
            <p:cNvSpPr/>
            <p:nvPr/>
          </p:nvSpPr>
          <p:spPr>
            <a:xfrm rot="10800000">
              <a:off x="8636100" y="2575380"/>
              <a:ext cx="507900" cy="515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7"/>
            <p:cNvSpPr/>
            <p:nvPr/>
          </p:nvSpPr>
          <p:spPr>
            <a:xfrm rot="10800000">
              <a:off x="8636100" y="2060304"/>
              <a:ext cx="507900" cy="5151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1" name="Google Shape;311;p17"/>
            <p:cNvSpPr/>
            <p:nvPr/>
          </p:nvSpPr>
          <p:spPr>
            <a:xfrm rot="10800000">
              <a:off x="8636100" y="1030152"/>
              <a:ext cx="507900" cy="5151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2" name="Google Shape;312;p17"/>
            <p:cNvSpPr/>
            <p:nvPr/>
          </p:nvSpPr>
          <p:spPr>
            <a:xfrm rot="10800000">
              <a:off x="8636100" y="504275"/>
              <a:ext cx="507900" cy="525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3" name="Google Shape;313;p17"/>
          <p:cNvSpPr txBox="1"/>
          <p:nvPr>
            <p:ph type="title"/>
          </p:nvPr>
        </p:nvSpPr>
        <p:spPr>
          <a:xfrm>
            <a:off x="1241550" y="2010150"/>
            <a:ext cx="6660900" cy="11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TITLE_AND_TWO_COLUMNS_1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16" name="Google Shape;316;p18"/>
          <p:cNvGrpSpPr/>
          <p:nvPr/>
        </p:nvGrpSpPr>
        <p:grpSpPr>
          <a:xfrm>
            <a:off x="-300" y="-104"/>
            <a:ext cx="9144304" cy="5143511"/>
            <a:chOff x="-300" y="-104"/>
            <a:chExt cx="9144304" cy="5143511"/>
          </a:xfrm>
        </p:grpSpPr>
        <p:sp>
          <p:nvSpPr>
            <p:cNvPr id="317" name="Google Shape;317;p18"/>
            <p:cNvSpPr/>
            <p:nvPr/>
          </p:nvSpPr>
          <p:spPr>
            <a:xfrm>
              <a:off x="0" y="4635807"/>
              <a:ext cx="507300" cy="5076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8" name="Google Shape;318;p18"/>
            <p:cNvSpPr/>
            <p:nvPr/>
          </p:nvSpPr>
          <p:spPr>
            <a:xfrm rot="-5400000">
              <a:off x="1523553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8"/>
            <p:cNvSpPr/>
            <p:nvPr/>
          </p:nvSpPr>
          <p:spPr>
            <a:xfrm rot="-5400000">
              <a:off x="507453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8"/>
            <p:cNvSpPr/>
            <p:nvPr/>
          </p:nvSpPr>
          <p:spPr>
            <a:xfrm rot="-5400000">
              <a:off x="1015503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1" name="Google Shape;321;p18"/>
            <p:cNvSpPr/>
            <p:nvPr/>
          </p:nvSpPr>
          <p:spPr>
            <a:xfrm rot="-5400000">
              <a:off x="2031603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2" name="Google Shape;322;p18"/>
            <p:cNvSpPr/>
            <p:nvPr/>
          </p:nvSpPr>
          <p:spPr>
            <a:xfrm rot="-5400000">
              <a:off x="3555754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8"/>
            <p:cNvSpPr/>
            <p:nvPr/>
          </p:nvSpPr>
          <p:spPr>
            <a:xfrm rot="-5400000">
              <a:off x="2539653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8"/>
            <p:cNvSpPr/>
            <p:nvPr/>
          </p:nvSpPr>
          <p:spPr>
            <a:xfrm rot="-5400000">
              <a:off x="3047704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5" name="Google Shape;325;p18"/>
            <p:cNvSpPr/>
            <p:nvPr/>
          </p:nvSpPr>
          <p:spPr>
            <a:xfrm rot="-5400000">
              <a:off x="4063804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6" name="Google Shape;326;p18"/>
            <p:cNvSpPr/>
            <p:nvPr/>
          </p:nvSpPr>
          <p:spPr>
            <a:xfrm rot="-5400000">
              <a:off x="4571854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8"/>
            <p:cNvSpPr/>
            <p:nvPr/>
          </p:nvSpPr>
          <p:spPr>
            <a:xfrm rot="-5400000">
              <a:off x="5079904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8" name="Google Shape;328;p18"/>
            <p:cNvSpPr/>
            <p:nvPr/>
          </p:nvSpPr>
          <p:spPr>
            <a:xfrm rot="-5400000">
              <a:off x="5587954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8"/>
            <p:cNvSpPr/>
            <p:nvPr/>
          </p:nvSpPr>
          <p:spPr>
            <a:xfrm rot="-5400000">
              <a:off x="6096004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0" name="Google Shape;330;p18"/>
            <p:cNvSpPr/>
            <p:nvPr/>
          </p:nvSpPr>
          <p:spPr>
            <a:xfrm rot="-5400000">
              <a:off x="6604054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8"/>
            <p:cNvSpPr/>
            <p:nvPr/>
          </p:nvSpPr>
          <p:spPr>
            <a:xfrm rot="-5400000">
              <a:off x="7112104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2" name="Google Shape;332;p18"/>
            <p:cNvSpPr/>
            <p:nvPr/>
          </p:nvSpPr>
          <p:spPr>
            <a:xfrm rot="-5400000">
              <a:off x="7620154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8"/>
            <p:cNvSpPr/>
            <p:nvPr/>
          </p:nvSpPr>
          <p:spPr>
            <a:xfrm rot="-5400000">
              <a:off x="8128204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4" name="Google Shape;334;p18"/>
            <p:cNvSpPr/>
            <p:nvPr/>
          </p:nvSpPr>
          <p:spPr>
            <a:xfrm rot="-5400000">
              <a:off x="8636254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8"/>
            <p:cNvSpPr/>
            <p:nvPr/>
          </p:nvSpPr>
          <p:spPr>
            <a:xfrm>
              <a:off x="-300" y="1030152"/>
              <a:ext cx="507900" cy="515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8"/>
            <p:cNvSpPr/>
            <p:nvPr/>
          </p:nvSpPr>
          <p:spPr>
            <a:xfrm>
              <a:off x="-300" y="0"/>
              <a:ext cx="507900" cy="515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8"/>
            <p:cNvSpPr/>
            <p:nvPr/>
          </p:nvSpPr>
          <p:spPr>
            <a:xfrm>
              <a:off x="-300" y="504275"/>
              <a:ext cx="507900" cy="525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8" name="Google Shape;338;p18"/>
            <p:cNvSpPr/>
            <p:nvPr/>
          </p:nvSpPr>
          <p:spPr>
            <a:xfrm>
              <a:off x="-300" y="1545228"/>
              <a:ext cx="507900" cy="5151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9" name="Google Shape;339;p18"/>
            <p:cNvSpPr/>
            <p:nvPr/>
          </p:nvSpPr>
          <p:spPr>
            <a:xfrm>
              <a:off x="-300" y="3090456"/>
              <a:ext cx="507900" cy="515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8"/>
            <p:cNvSpPr/>
            <p:nvPr/>
          </p:nvSpPr>
          <p:spPr>
            <a:xfrm>
              <a:off x="-300" y="2060304"/>
              <a:ext cx="507900" cy="515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8"/>
            <p:cNvSpPr/>
            <p:nvPr/>
          </p:nvSpPr>
          <p:spPr>
            <a:xfrm>
              <a:off x="-300" y="2575380"/>
              <a:ext cx="507900" cy="5151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2" name="Google Shape;342;p18"/>
            <p:cNvSpPr/>
            <p:nvPr/>
          </p:nvSpPr>
          <p:spPr>
            <a:xfrm>
              <a:off x="-300" y="3605532"/>
              <a:ext cx="507900" cy="5151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3" name="Google Shape;343;p18"/>
            <p:cNvSpPr/>
            <p:nvPr/>
          </p:nvSpPr>
          <p:spPr>
            <a:xfrm>
              <a:off x="-300" y="4120608"/>
              <a:ext cx="507900" cy="515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8"/>
            <p:cNvSpPr/>
            <p:nvPr/>
          </p:nvSpPr>
          <p:spPr>
            <a:xfrm>
              <a:off x="507600" y="57"/>
              <a:ext cx="507300" cy="5076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5" name="Google Shape;345;p18"/>
            <p:cNvSpPr/>
            <p:nvPr/>
          </p:nvSpPr>
          <p:spPr>
            <a:xfrm rot="-5400000">
              <a:off x="2031153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8"/>
            <p:cNvSpPr/>
            <p:nvPr/>
          </p:nvSpPr>
          <p:spPr>
            <a:xfrm rot="-5400000">
              <a:off x="1015053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8"/>
            <p:cNvSpPr/>
            <p:nvPr/>
          </p:nvSpPr>
          <p:spPr>
            <a:xfrm rot="-5400000">
              <a:off x="1523103" y="-254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8" name="Google Shape;348;p18"/>
            <p:cNvSpPr/>
            <p:nvPr/>
          </p:nvSpPr>
          <p:spPr>
            <a:xfrm rot="-5400000">
              <a:off x="2539203" y="-254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9" name="Google Shape;349;p18"/>
            <p:cNvSpPr/>
            <p:nvPr/>
          </p:nvSpPr>
          <p:spPr>
            <a:xfrm rot="-5400000">
              <a:off x="4063354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8"/>
            <p:cNvSpPr/>
            <p:nvPr/>
          </p:nvSpPr>
          <p:spPr>
            <a:xfrm rot="-5400000">
              <a:off x="3047253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8"/>
            <p:cNvSpPr/>
            <p:nvPr/>
          </p:nvSpPr>
          <p:spPr>
            <a:xfrm rot="-5400000">
              <a:off x="3555304" y="-254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2" name="Google Shape;352;p18"/>
            <p:cNvSpPr/>
            <p:nvPr/>
          </p:nvSpPr>
          <p:spPr>
            <a:xfrm rot="-5400000">
              <a:off x="4571404" y="-254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3" name="Google Shape;353;p18"/>
            <p:cNvSpPr/>
            <p:nvPr/>
          </p:nvSpPr>
          <p:spPr>
            <a:xfrm rot="-5400000">
              <a:off x="5079454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8"/>
            <p:cNvSpPr/>
            <p:nvPr/>
          </p:nvSpPr>
          <p:spPr>
            <a:xfrm rot="-5400000">
              <a:off x="5587504" y="-254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5" name="Google Shape;355;p18"/>
            <p:cNvSpPr/>
            <p:nvPr/>
          </p:nvSpPr>
          <p:spPr>
            <a:xfrm rot="-5400000">
              <a:off x="6095554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8"/>
            <p:cNvSpPr/>
            <p:nvPr/>
          </p:nvSpPr>
          <p:spPr>
            <a:xfrm rot="-5400000">
              <a:off x="6603604" y="-254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7" name="Google Shape;357;p18"/>
            <p:cNvSpPr/>
            <p:nvPr/>
          </p:nvSpPr>
          <p:spPr>
            <a:xfrm rot="-5400000">
              <a:off x="7111654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8"/>
            <p:cNvSpPr/>
            <p:nvPr/>
          </p:nvSpPr>
          <p:spPr>
            <a:xfrm rot="-5400000">
              <a:off x="7619704" y="-254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9" name="Google Shape;359;p18"/>
            <p:cNvSpPr/>
            <p:nvPr/>
          </p:nvSpPr>
          <p:spPr>
            <a:xfrm rot="-5400000">
              <a:off x="8127754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8"/>
            <p:cNvSpPr/>
            <p:nvPr/>
          </p:nvSpPr>
          <p:spPr>
            <a:xfrm rot="-5400000">
              <a:off x="8635804" y="-238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1" name="Google Shape;361;p18"/>
            <p:cNvSpPr/>
            <p:nvPr/>
          </p:nvSpPr>
          <p:spPr>
            <a:xfrm rot="10800000">
              <a:off x="8636100" y="3605532"/>
              <a:ext cx="507900" cy="515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8"/>
            <p:cNvSpPr/>
            <p:nvPr/>
          </p:nvSpPr>
          <p:spPr>
            <a:xfrm rot="10800000">
              <a:off x="8636100" y="4120608"/>
              <a:ext cx="507900" cy="5151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3" name="Google Shape;363;p18"/>
            <p:cNvSpPr/>
            <p:nvPr/>
          </p:nvSpPr>
          <p:spPr>
            <a:xfrm rot="10800000">
              <a:off x="8636100" y="3090456"/>
              <a:ext cx="507900" cy="5151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4" name="Google Shape;364;p18"/>
            <p:cNvSpPr/>
            <p:nvPr/>
          </p:nvSpPr>
          <p:spPr>
            <a:xfrm rot="10800000">
              <a:off x="8636100" y="1545228"/>
              <a:ext cx="507900" cy="515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8"/>
            <p:cNvSpPr/>
            <p:nvPr/>
          </p:nvSpPr>
          <p:spPr>
            <a:xfrm rot="10800000">
              <a:off x="8636100" y="2575380"/>
              <a:ext cx="507900" cy="515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8"/>
            <p:cNvSpPr/>
            <p:nvPr/>
          </p:nvSpPr>
          <p:spPr>
            <a:xfrm rot="10800000">
              <a:off x="8636100" y="2060304"/>
              <a:ext cx="507900" cy="5151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7" name="Google Shape;367;p18"/>
            <p:cNvSpPr/>
            <p:nvPr/>
          </p:nvSpPr>
          <p:spPr>
            <a:xfrm rot="10800000">
              <a:off x="8636100" y="1030152"/>
              <a:ext cx="507900" cy="5151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8" name="Google Shape;368;p18"/>
            <p:cNvSpPr/>
            <p:nvPr/>
          </p:nvSpPr>
          <p:spPr>
            <a:xfrm rot="10800000">
              <a:off x="8636100" y="504275"/>
              <a:ext cx="507900" cy="525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9" name="Google Shape;369;p18"/>
          <p:cNvSpPr txBox="1"/>
          <p:nvPr>
            <p:ph type="title"/>
          </p:nvPr>
        </p:nvSpPr>
        <p:spPr>
          <a:xfrm>
            <a:off x="1319000" y="942200"/>
            <a:ext cx="6660900" cy="11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0" name="Google Shape;370;p18"/>
          <p:cNvSpPr txBox="1"/>
          <p:nvPr>
            <p:ph idx="1" type="body"/>
          </p:nvPr>
        </p:nvSpPr>
        <p:spPr>
          <a:xfrm>
            <a:off x="885050" y="2505325"/>
            <a:ext cx="7528800" cy="17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TITLE_ONLY_3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73" name="Google Shape;373;p19"/>
          <p:cNvGrpSpPr/>
          <p:nvPr/>
        </p:nvGrpSpPr>
        <p:grpSpPr>
          <a:xfrm>
            <a:off x="0" y="-125"/>
            <a:ext cx="9144300" cy="5143500"/>
            <a:chOff x="0" y="-125"/>
            <a:chExt cx="9144300" cy="5143500"/>
          </a:xfrm>
        </p:grpSpPr>
        <p:sp>
          <p:nvSpPr>
            <p:cNvPr id="374" name="Google Shape;374;p19"/>
            <p:cNvSpPr/>
            <p:nvPr/>
          </p:nvSpPr>
          <p:spPr>
            <a:xfrm>
              <a:off x="0" y="0"/>
              <a:ext cx="91440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75" name="Google Shape;375;p19"/>
            <p:cNvSpPr/>
            <p:nvPr/>
          </p:nvSpPr>
          <p:spPr>
            <a:xfrm>
              <a:off x="0" y="5051800"/>
              <a:ext cx="91440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76" name="Google Shape;376;p19"/>
            <p:cNvSpPr/>
            <p:nvPr/>
          </p:nvSpPr>
          <p:spPr>
            <a:xfrm rot="-5400000">
              <a:off x="-2526000" y="2525875"/>
              <a:ext cx="51435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77" name="Google Shape;377;p19"/>
            <p:cNvSpPr/>
            <p:nvPr/>
          </p:nvSpPr>
          <p:spPr>
            <a:xfrm rot="-5400000">
              <a:off x="6526800" y="2525875"/>
              <a:ext cx="51435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378" name="Google Shape;378;p19"/>
          <p:cNvSpPr txBox="1"/>
          <p:nvPr>
            <p:ph type="title"/>
          </p:nvPr>
        </p:nvSpPr>
        <p:spPr>
          <a:xfrm>
            <a:off x="433550" y="541825"/>
            <a:ext cx="8316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ONLY_3_1"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81" name="Google Shape;381;p20"/>
          <p:cNvGrpSpPr/>
          <p:nvPr/>
        </p:nvGrpSpPr>
        <p:grpSpPr>
          <a:xfrm>
            <a:off x="0" y="-125"/>
            <a:ext cx="9144300" cy="5143500"/>
            <a:chOff x="0" y="-125"/>
            <a:chExt cx="9144300" cy="5143500"/>
          </a:xfrm>
        </p:grpSpPr>
        <p:sp>
          <p:nvSpPr>
            <p:cNvPr id="382" name="Google Shape;382;p20"/>
            <p:cNvSpPr/>
            <p:nvPr/>
          </p:nvSpPr>
          <p:spPr>
            <a:xfrm>
              <a:off x="0" y="0"/>
              <a:ext cx="91440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83" name="Google Shape;383;p20"/>
            <p:cNvSpPr/>
            <p:nvPr/>
          </p:nvSpPr>
          <p:spPr>
            <a:xfrm>
              <a:off x="0" y="5051800"/>
              <a:ext cx="91440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84" name="Google Shape;384;p20"/>
            <p:cNvSpPr/>
            <p:nvPr/>
          </p:nvSpPr>
          <p:spPr>
            <a:xfrm rot="-5400000">
              <a:off x="-2526000" y="2525875"/>
              <a:ext cx="51435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85" name="Google Shape;385;p20"/>
            <p:cNvSpPr/>
            <p:nvPr/>
          </p:nvSpPr>
          <p:spPr>
            <a:xfrm rot="-5400000">
              <a:off x="6526800" y="2525875"/>
              <a:ext cx="51435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386" name="Google Shape;386;p20"/>
          <p:cNvSpPr txBox="1"/>
          <p:nvPr>
            <p:ph type="title"/>
          </p:nvPr>
        </p:nvSpPr>
        <p:spPr>
          <a:xfrm>
            <a:off x="433550" y="541825"/>
            <a:ext cx="8316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7" name="Google Shape;387;p20"/>
          <p:cNvSpPr txBox="1"/>
          <p:nvPr>
            <p:ph idx="1" type="body"/>
          </p:nvPr>
        </p:nvSpPr>
        <p:spPr>
          <a:xfrm>
            <a:off x="599900" y="1492675"/>
            <a:ext cx="3755400" cy="21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9" name="Google Shape;79;p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ONLY_3_1_1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90" name="Google Shape;390;p21"/>
          <p:cNvGrpSpPr/>
          <p:nvPr/>
        </p:nvGrpSpPr>
        <p:grpSpPr>
          <a:xfrm>
            <a:off x="0" y="-125"/>
            <a:ext cx="9144300" cy="5143500"/>
            <a:chOff x="0" y="-125"/>
            <a:chExt cx="9144300" cy="5143500"/>
          </a:xfrm>
        </p:grpSpPr>
        <p:sp>
          <p:nvSpPr>
            <p:cNvPr id="391" name="Google Shape;391;p21"/>
            <p:cNvSpPr/>
            <p:nvPr/>
          </p:nvSpPr>
          <p:spPr>
            <a:xfrm>
              <a:off x="0" y="0"/>
              <a:ext cx="91440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92" name="Google Shape;392;p21"/>
            <p:cNvSpPr/>
            <p:nvPr/>
          </p:nvSpPr>
          <p:spPr>
            <a:xfrm>
              <a:off x="0" y="5051800"/>
              <a:ext cx="91440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93" name="Google Shape;393;p21"/>
            <p:cNvSpPr/>
            <p:nvPr/>
          </p:nvSpPr>
          <p:spPr>
            <a:xfrm rot="-5400000">
              <a:off x="-2526000" y="2525875"/>
              <a:ext cx="51435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94" name="Google Shape;394;p21"/>
            <p:cNvSpPr/>
            <p:nvPr/>
          </p:nvSpPr>
          <p:spPr>
            <a:xfrm rot="-5400000">
              <a:off x="6526800" y="2525875"/>
              <a:ext cx="51435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395" name="Google Shape;395;p21"/>
          <p:cNvSpPr txBox="1"/>
          <p:nvPr>
            <p:ph type="title"/>
          </p:nvPr>
        </p:nvSpPr>
        <p:spPr>
          <a:xfrm>
            <a:off x="433550" y="541825"/>
            <a:ext cx="8316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6" name="Google Shape;396;p21"/>
          <p:cNvSpPr txBox="1"/>
          <p:nvPr>
            <p:ph idx="1" type="body"/>
          </p:nvPr>
        </p:nvSpPr>
        <p:spPr>
          <a:xfrm>
            <a:off x="599900" y="1492675"/>
            <a:ext cx="3755400" cy="21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7" name="Google Shape;397;p21"/>
          <p:cNvSpPr txBox="1"/>
          <p:nvPr>
            <p:ph idx="2" type="body"/>
          </p:nvPr>
        </p:nvSpPr>
        <p:spPr>
          <a:xfrm>
            <a:off x="4853300" y="1492675"/>
            <a:ext cx="3755400" cy="21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TITLE_ONLY_2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00" name="Google Shape;400;p22"/>
          <p:cNvGrpSpPr/>
          <p:nvPr/>
        </p:nvGrpSpPr>
        <p:grpSpPr>
          <a:xfrm>
            <a:off x="0" y="-125"/>
            <a:ext cx="9144300" cy="5143500"/>
            <a:chOff x="0" y="-125"/>
            <a:chExt cx="9144300" cy="5143500"/>
          </a:xfrm>
        </p:grpSpPr>
        <p:sp>
          <p:nvSpPr>
            <p:cNvPr id="401" name="Google Shape;401;p22"/>
            <p:cNvSpPr/>
            <p:nvPr/>
          </p:nvSpPr>
          <p:spPr>
            <a:xfrm>
              <a:off x="0" y="0"/>
              <a:ext cx="91440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02" name="Google Shape;402;p22"/>
            <p:cNvSpPr/>
            <p:nvPr/>
          </p:nvSpPr>
          <p:spPr>
            <a:xfrm>
              <a:off x="0" y="5051800"/>
              <a:ext cx="91440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03" name="Google Shape;403;p22"/>
            <p:cNvSpPr/>
            <p:nvPr/>
          </p:nvSpPr>
          <p:spPr>
            <a:xfrm rot="-5400000">
              <a:off x="-2526000" y="2525875"/>
              <a:ext cx="51435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04" name="Google Shape;404;p22"/>
            <p:cNvSpPr/>
            <p:nvPr/>
          </p:nvSpPr>
          <p:spPr>
            <a:xfrm rot="-5400000">
              <a:off x="6526800" y="2525875"/>
              <a:ext cx="51435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TITLE_ONLY_2_1"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3"/>
          <p:cNvSpPr/>
          <p:nvPr>
            <p:ph idx="2" type="pic"/>
          </p:nvPr>
        </p:nvSpPr>
        <p:spPr>
          <a:xfrm>
            <a:off x="86925" y="86600"/>
            <a:ext cx="8970600" cy="4970100"/>
          </a:xfrm>
          <a:prstGeom prst="rect">
            <a:avLst/>
          </a:prstGeom>
          <a:noFill/>
          <a:ln>
            <a:noFill/>
          </a:ln>
        </p:spPr>
      </p:sp>
      <p:sp>
        <p:nvSpPr>
          <p:cNvPr id="407" name="Google Shape;40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08" name="Google Shape;408;p23"/>
          <p:cNvGrpSpPr/>
          <p:nvPr/>
        </p:nvGrpSpPr>
        <p:grpSpPr>
          <a:xfrm>
            <a:off x="0" y="-125"/>
            <a:ext cx="9144300" cy="5143500"/>
            <a:chOff x="0" y="-125"/>
            <a:chExt cx="9144300" cy="5143500"/>
          </a:xfrm>
        </p:grpSpPr>
        <p:sp>
          <p:nvSpPr>
            <p:cNvPr id="409" name="Google Shape;409;p23"/>
            <p:cNvSpPr/>
            <p:nvPr/>
          </p:nvSpPr>
          <p:spPr>
            <a:xfrm>
              <a:off x="0" y="0"/>
              <a:ext cx="91440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10" name="Google Shape;410;p23"/>
            <p:cNvSpPr/>
            <p:nvPr/>
          </p:nvSpPr>
          <p:spPr>
            <a:xfrm>
              <a:off x="0" y="5051800"/>
              <a:ext cx="91440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11" name="Google Shape;411;p23"/>
            <p:cNvSpPr/>
            <p:nvPr/>
          </p:nvSpPr>
          <p:spPr>
            <a:xfrm rot="-5400000">
              <a:off x="-2526000" y="2525875"/>
              <a:ext cx="51435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12" name="Google Shape;412;p23"/>
            <p:cNvSpPr/>
            <p:nvPr/>
          </p:nvSpPr>
          <p:spPr>
            <a:xfrm rot="-5400000">
              <a:off x="6526800" y="2525875"/>
              <a:ext cx="51435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TITLE_ONLY_2_1_1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24"/>
          <p:cNvGrpSpPr/>
          <p:nvPr/>
        </p:nvGrpSpPr>
        <p:grpSpPr>
          <a:xfrm>
            <a:off x="0" y="-125"/>
            <a:ext cx="9144300" cy="5143500"/>
            <a:chOff x="0" y="-125"/>
            <a:chExt cx="9144300" cy="5143500"/>
          </a:xfrm>
        </p:grpSpPr>
        <p:sp>
          <p:nvSpPr>
            <p:cNvPr id="415" name="Google Shape;415;p24"/>
            <p:cNvSpPr/>
            <p:nvPr/>
          </p:nvSpPr>
          <p:spPr>
            <a:xfrm>
              <a:off x="0" y="0"/>
              <a:ext cx="91440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16" name="Google Shape;416;p24"/>
            <p:cNvSpPr/>
            <p:nvPr/>
          </p:nvSpPr>
          <p:spPr>
            <a:xfrm>
              <a:off x="0" y="5051800"/>
              <a:ext cx="91440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17" name="Google Shape;417;p24"/>
            <p:cNvSpPr/>
            <p:nvPr/>
          </p:nvSpPr>
          <p:spPr>
            <a:xfrm rot="-5400000">
              <a:off x="-2526000" y="2525875"/>
              <a:ext cx="51435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18" name="Google Shape;418;p24"/>
            <p:cNvSpPr/>
            <p:nvPr/>
          </p:nvSpPr>
          <p:spPr>
            <a:xfrm rot="-5400000">
              <a:off x="6526800" y="2525875"/>
              <a:ext cx="51435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419" name="Google Shape;41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0" name="Google Shape;420;p24"/>
          <p:cNvSpPr/>
          <p:nvPr/>
        </p:nvSpPr>
        <p:spPr>
          <a:xfrm>
            <a:off x="93700" y="1076175"/>
            <a:ext cx="2991600" cy="132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21" name="Google Shape;421;p24"/>
          <p:cNvSpPr/>
          <p:nvPr/>
        </p:nvSpPr>
        <p:spPr>
          <a:xfrm>
            <a:off x="3085137" y="1076175"/>
            <a:ext cx="2991600" cy="132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22" name="Google Shape;422;p24"/>
          <p:cNvSpPr/>
          <p:nvPr/>
        </p:nvSpPr>
        <p:spPr>
          <a:xfrm>
            <a:off x="6076575" y="1076175"/>
            <a:ext cx="2991600" cy="132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23" name="Google Shape;423;p24"/>
          <p:cNvSpPr/>
          <p:nvPr/>
        </p:nvSpPr>
        <p:spPr>
          <a:xfrm>
            <a:off x="93700" y="2403242"/>
            <a:ext cx="2991600" cy="132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24" name="Google Shape;424;p24"/>
          <p:cNvSpPr/>
          <p:nvPr/>
        </p:nvSpPr>
        <p:spPr>
          <a:xfrm>
            <a:off x="3085137" y="2403242"/>
            <a:ext cx="2991600" cy="132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25" name="Google Shape;425;p24"/>
          <p:cNvSpPr/>
          <p:nvPr/>
        </p:nvSpPr>
        <p:spPr>
          <a:xfrm>
            <a:off x="6076575" y="2403242"/>
            <a:ext cx="2991600" cy="132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26" name="Google Shape;426;p24"/>
          <p:cNvSpPr/>
          <p:nvPr/>
        </p:nvSpPr>
        <p:spPr>
          <a:xfrm>
            <a:off x="93700" y="3729768"/>
            <a:ext cx="2991600" cy="132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27" name="Google Shape;427;p24"/>
          <p:cNvSpPr/>
          <p:nvPr/>
        </p:nvSpPr>
        <p:spPr>
          <a:xfrm>
            <a:off x="3085137" y="3729768"/>
            <a:ext cx="2991600" cy="132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28" name="Google Shape;428;p24"/>
          <p:cNvSpPr/>
          <p:nvPr/>
        </p:nvSpPr>
        <p:spPr>
          <a:xfrm>
            <a:off x="6076575" y="3729768"/>
            <a:ext cx="2991600" cy="132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29" name="Google Shape;429;p24"/>
          <p:cNvSpPr txBox="1"/>
          <p:nvPr>
            <p:ph type="title"/>
          </p:nvPr>
        </p:nvSpPr>
        <p:spPr>
          <a:xfrm>
            <a:off x="408650" y="193950"/>
            <a:ext cx="8331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430" name="Google Shape;430;p24"/>
          <p:cNvSpPr/>
          <p:nvPr>
            <p:ph idx="2" type="pic"/>
          </p:nvPr>
        </p:nvSpPr>
        <p:spPr>
          <a:xfrm>
            <a:off x="205750" y="1171125"/>
            <a:ext cx="2745900" cy="1122000"/>
          </a:xfrm>
          <a:prstGeom prst="rect">
            <a:avLst/>
          </a:prstGeom>
          <a:noFill/>
          <a:ln>
            <a:noFill/>
          </a:ln>
        </p:spPr>
      </p:sp>
      <p:sp>
        <p:nvSpPr>
          <p:cNvPr id="431" name="Google Shape;431;p24"/>
          <p:cNvSpPr/>
          <p:nvPr>
            <p:ph idx="3" type="pic"/>
          </p:nvPr>
        </p:nvSpPr>
        <p:spPr>
          <a:xfrm>
            <a:off x="3207988" y="1171125"/>
            <a:ext cx="2745900" cy="1122000"/>
          </a:xfrm>
          <a:prstGeom prst="rect">
            <a:avLst/>
          </a:prstGeom>
          <a:noFill/>
          <a:ln>
            <a:noFill/>
          </a:ln>
        </p:spPr>
      </p:sp>
      <p:sp>
        <p:nvSpPr>
          <p:cNvPr id="432" name="Google Shape;432;p24"/>
          <p:cNvSpPr/>
          <p:nvPr>
            <p:ph idx="4" type="pic"/>
          </p:nvPr>
        </p:nvSpPr>
        <p:spPr>
          <a:xfrm>
            <a:off x="6210188" y="1171125"/>
            <a:ext cx="2745900" cy="1122000"/>
          </a:xfrm>
          <a:prstGeom prst="rect">
            <a:avLst/>
          </a:prstGeom>
          <a:noFill/>
          <a:ln>
            <a:noFill/>
          </a:ln>
        </p:spPr>
      </p:sp>
      <p:sp>
        <p:nvSpPr>
          <p:cNvPr id="433" name="Google Shape;433;p24"/>
          <p:cNvSpPr/>
          <p:nvPr>
            <p:ph idx="5" type="pic"/>
          </p:nvPr>
        </p:nvSpPr>
        <p:spPr>
          <a:xfrm>
            <a:off x="205750" y="2505575"/>
            <a:ext cx="2745900" cy="1122000"/>
          </a:xfrm>
          <a:prstGeom prst="rect">
            <a:avLst/>
          </a:prstGeom>
          <a:noFill/>
          <a:ln>
            <a:noFill/>
          </a:ln>
        </p:spPr>
      </p:sp>
      <p:sp>
        <p:nvSpPr>
          <p:cNvPr id="434" name="Google Shape;434;p24"/>
          <p:cNvSpPr/>
          <p:nvPr>
            <p:ph idx="6" type="pic"/>
          </p:nvPr>
        </p:nvSpPr>
        <p:spPr>
          <a:xfrm>
            <a:off x="3207988" y="2505575"/>
            <a:ext cx="2745900" cy="1122000"/>
          </a:xfrm>
          <a:prstGeom prst="rect">
            <a:avLst/>
          </a:prstGeom>
          <a:noFill/>
          <a:ln>
            <a:noFill/>
          </a:ln>
        </p:spPr>
      </p:sp>
      <p:sp>
        <p:nvSpPr>
          <p:cNvPr id="435" name="Google Shape;435;p24"/>
          <p:cNvSpPr/>
          <p:nvPr>
            <p:ph idx="7" type="pic"/>
          </p:nvPr>
        </p:nvSpPr>
        <p:spPr>
          <a:xfrm>
            <a:off x="6210188" y="2505575"/>
            <a:ext cx="2745900" cy="1122000"/>
          </a:xfrm>
          <a:prstGeom prst="rect">
            <a:avLst/>
          </a:prstGeom>
          <a:noFill/>
          <a:ln>
            <a:noFill/>
          </a:ln>
        </p:spPr>
      </p:sp>
      <p:sp>
        <p:nvSpPr>
          <p:cNvPr id="436" name="Google Shape;436;p24"/>
          <p:cNvSpPr/>
          <p:nvPr>
            <p:ph idx="8" type="pic"/>
          </p:nvPr>
        </p:nvSpPr>
        <p:spPr>
          <a:xfrm>
            <a:off x="205750" y="3840575"/>
            <a:ext cx="2745900" cy="1122000"/>
          </a:xfrm>
          <a:prstGeom prst="rect">
            <a:avLst/>
          </a:prstGeom>
          <a:noFill/>
          <a:ln>
            <a:noFill/>
          </a:ln>
        </p:spPr>
      </p:sp>
      <p:sp>
        <p:nvSpPr>
          <p:cNvPr id="437" name="Google Shape;437;p24"/>
          <p:cNvSpPr/>
          <p:nvPr>
            <p:ph idx="9" type="pic"/>
          </p:nvPr>
        </p:nvSpPr>
        <p:spPr>
          <a:xfrm>
            <a:off x="3207988" y="3840575"/>
            <a:ext cx="2745900" cy="1122000"/>
          </a:xfrm>
          <a:prstGeom prst="rect">
            <a:avLst/>
          </a:prstGeom>
          <a:noFill/>
          <a:ln>
            <a:noFill/>
          </a:ln>
        </p:spPr>
      </p:sp>
      <p:sp>
        <p:nvSpPr>
          <p:cNvPr id="438" name="Google Shape;438;p24"/>
          <p:cNvSpPr/>
          <p:nvPr>
            <p:ph idx="13" type="pic"/>
          </p:nvPr>
        </p:nvSpPr>
        <p:spPr>
          <a:xfrm>
            <a:off x="6210188" y="3840575"/>
            <a:ext cx="2745900" cy="1122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TITLE_ONLY_1"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41" name="Google Shape;441;p25"/>
          <p:cNvGrpSpPr/>
          <p:nvPr/>
        </p:nvGrpSpPr>
        <p:grpSpPr>
          <a:xfrm>
            <a:off x="0" y="-125"/>
            <a:ext cx="9144300" cy="5143500"/>
            <a:chOff x="0" y="-125"/>
            <a:chExt cx="9144300" cy="5143500"/>
          </a:xfrm>
        </p:grpSpPr>
        <p:sp>
          <p:nvSpPr>
            <p:cNvPr id="442" name="Google Shape;442;p25"/>
            <p:cNvSpPr/>
            <p:nvPr/>
          </p:nvSpPr>
          <p:spPr>
            <a:xfrm>
              <a:off x="0" y="0"/>
              <a:ext cx="91440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43" name="Google Shape;443;p25"/>
            <p:cNvSpPr/>
            <p:nvPr/>
          </p:nvSpPr>
          <p:spPr>
            <a:xfrm>
              <a:off x="0" y="5051800"/>
              <a:ext cx="91440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44" name="Google Shape;444;p25"/>
            <p:cNvSpPr/>
            <p:nvPr/>
          </p:nvSpPr>
          <p:spPr>
            <a:xfrm rot="-5400000">
              <a:off x="-2526000" y="2525875"/>
              <a:ext cx="51435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45" name="Google Shape;445;p25"/>
            <p:cNvSpPr/>
            <p:nvPr/>
          </p:nvSpPr>
          <p:spPr>
            <a:xfrm rot="-5400000">
              <a:off x="6526800" y="2525875"/>
              <a:ext cx="51435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446" name="Google Shape;446;p25"/>
          <p:cNvSpPr txBox="1"/>
          <p:nvPr>
            <p:ph type="title"/>
          </p:nvPr>
        </p:nvSpPr>
        <p:spPr>
          <a:xfrm>
            <a:off x="433550" y="541825"/>
            <a:ext cx="8316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TITLE_ONLY_1_1_2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6"/>
          <p:cNvSpPr/>
          <p:nvPr/>
        </p:nvSpPr>
        <p:spPr>
          <a:xfrm>
            <a:off x="332700" y="1182025"/>
            <a:ext cx="4239300" cy="12051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Lexend Light"/>
                <a:ea typeface="Lexend Light"/>
                <a:cs typeface="Lexend Light"/>
                <a:sym typeface="Lexend Light"/>
              </a:rPr>
              <a:t>Lorem ipsum dolor sit amet, consectetur adipiscing elit. Nunc vitae ultricies tortor. Pellentesque rhoncus congue mauris, vitae pretium congue nibh rutrum eget.</a:t>
            </a:r>
            <a:endParaRPr sz="1200">
              <a:solidFill>
                <a:schemeClr val="accent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49" name="Google Shape;44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0" name="Google Shape;450;p26"/>
          <p:cNvSpPr txBox="1"/>
          <p:nvPr>
            <p:ph type="title"/>
          </p:nvPr>
        </p:nvSpPr>
        <p:spPr>
          <a:xfrm>
            <a:off x="265500" y="297100"/>
            <a:ext cx="8471100" cy="73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1" name="Google Shape;451;p26"/>
          <p:cNvSpPr txBox="1"/>
          <p:nvPr>
            <p:ph idx="1" type="subTitle"/>
          </p:nvPr>
        </p:nvSpPr>
        <p:spPr>
          <a:xfrm>
            <a:off x="464700" y="1297480"/>
            <a:ext cx="3934200" cy="9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452" name="Google Shape;452;p26"/>
          <p:cNvGrpSpPr/>
          <p:nvPr/>
        </p:nvGrpSpPr>
        <p:grpSpPr>
          <a:xfrm>
            <a:off x="0" y="-125"/>
            <a:ext cx="9144300" cy="5143500"/>
            <a:chOff x="0" y="-125"/>
            <a:chExt cx="9144300" cy="5143500"/>
          </a:xfrm>
        </p:grpSpPr>
        <p:sp>
          <p:nvSpPr>
            <p:cNvPr id="453" name="Google Shape;453;p26"/>
            <p:cNvSpPr/>
            <p:nvPr/>
          </p:nvSpPr>
          <p:spPr>
            <a:xfrm>
              <a:off x="0" y="0"/>
              <a:ext cx="91440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54" name="Google Shape;454;p26"/>
            <p:cNvSpPr/>
            <p:nvPr/>
          </p:nvSpPr>
          <p:spPr>
            <a:xfrm>
              <a:off x="0" y="5051800"/>
              <a:ext cx="91440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55" name="Google Shape;455;p26"/>
            <p:cNvSpPr/>
            <p:nvPr/>
          </p:nvSpPr>
          <p:spPr>
            <a:xfrm rot="-5400000">
              <a:off x="-2526000" y="2525875"/>
              <a:ext cx="51435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56" name="Google Shape;456;p26"/>
            <p:cNvSpPr/>
            <p:nvPr/>
          </p:nvSpPr>
          <p:spPr>
            <a:xfrm rot="-5400000">
              <a:off x="6526800" y="2525875"/>
              <a:ext cx="51435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457" name="Google Shape;457;p26"/>
          <p:cNvSpPr/>
          <p:nvPr/>
        </p:nvSpPr>
        <p:spPr>
          <a:xfrm>
            <a:off x="4572000" y="1182025"/>
            <a:ext cx="4239300" cy="12678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58" name="Google Shape;458;p26"/>
          <p:cNvSpPr txBox="1"/>
          <p:nvPr>
            <p:ph idx="2" type="subTitle"/>
          </p:nvPr>
        </p:nvSpPr>
        <p:spPr>
          <a:xfrm>
            <a:off x="4724550" y="1297480"/>
            <a:ext cx="3934200" cy="9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9" name="Google Shape;459;p26"/>
          <p:cNvSpPr/>
          <p:nvPr/>
        </p:nvSpPr>
        <p:spPr>
          <a:xfrm>
            <a:off x="332700" y="2386993"/>
            <a:ext cx="4239300" cy="12051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60" name="Google Shape;460;p26"/>
          <p:cNvSpPr txBox="1"/>
          <p:nvPr>
            <p:ph idx="3" type="subTitle"/>
          </p:nvPr>
        </p:nvSpPr>
        <p:spPr>
          <a:xfrm>
            <a:off x="464700" y="2502449"/>
            <a:ext cx="3934200" cy="9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61" name="Google Shape;461;p26"/>
          <p:cNvSpPr/>
          <p:nvPr/>
        </p:nvSpPr>
        <p:spPr>
          <a:xfrm>
            <a:off x="4572000" y="2386993"/>
            <a:ext cx="4239300" cy="12051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Lexend Light"/>
                <a:ea typeface="Lexend Light"/>
                <a:cs typeface="Lexend Light"/>
                <a:sym typeface="Lexend Light"/>
              </a:rPr>
              <a:t>Lorem ipsum dolor sit amet, consectetur adipiscing elit. Nunc vitae ultricies tortor. Pellentesque rhoncus congue mauris, vitae pretium congue nibh rutrum eget.</a:t>
            </a:r>
            <a:endParaRPr sz="1200">
              <a:solidFill>
                <a:schemeClr val="accent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62" name="Google Shape;462;p26"/>
          <p:cNvSpPr txBox="1"/>
          <p:nvPr>
            <p:ph idx="4" type="subTitle"/>
          </p:nvPr>
        </p:nvSpPr>
        <p:spPr>
          <a:xfrm>
            <a:off x="4704000" y="2502449"/>
            <a:ext cx="3934200" cy="9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63" name="Google Shape;463;p26"/>
          <p:cNvSpPr/>
          <p:nvPr/>
        </p:nvSpPr>
        <p:spPr>
          <a:xfrm>
            <a:off x="332700" y="3591961"/>
            <a:ext cx="4239300" cy="12051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Lexend Light"/>
                <a:ea typeface="Lexend Light"/>
                <a:cs typeface="Lexend Light"/>
                <a:sym typeface="Lexend Light"/>
              </a:rPr>
              <a:t>Lorem ipsum dolor sit amet, consectetur adipiscing elit. Nunc vitae ultricies tortor. Pellentesque rhoncus congue mauris, vitae pretium congue nibh rutrum eget.</a:t>
            </a:r>
            <a:endParaRPr sz="1200">
              <a:solidFill>
                <a:schemeClr val="accent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64" name="Google Shape;464;p26"/>
          <p:cNvSpPr txBox="1"/>
          <p:nvPr>
            <p:ph idx="5" type="subTitle"/>
          </p:nvPr>
        </p:nvSpPr>
        <p:spPr>
          <a:xfrm>
            <a:off x="464700" y="3707417"/>
            <a:ext cx="3934200" cy="9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65" name="Google Shape;465;p26"/>
          <p:cNvSpPr/>
          <p:nvPr/>
        </p:nvSpPr>
        <p:spPr>
          <a:xfrm>
            <a:off x="4572000" y="3591961"/>
            <a:ext cx="4239300" cy="12051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66" name="Google Shape;466;p26"/>
          <p:cNvSpPr txBox="1"/>
          <p:nvPr>
            <p:ph idx="6" type="subTitle"/>
          </p:nvPr>
        </p:nvSpPr>
        <p:spPr>
          <a:xfrm>
            <a:off x="4724550" y="3707417"/>
            <a:ext cx="3934200" cy="9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TITLE_ONLY_1_1_1"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69" name="Google Shape;469;p27"/>
          <p:cNvGrpSpPr/>
          <p:nvPr/>
        </p:nvGrpSpPr>
        <p:grpSpPr>
          <a:xfrm>
            <a:off x="0" y="-125"/>
            <a:ext cx="9144300" cy="5143500"/>
            <a:chOff x="0" y="-125"/>
            <a:chExt cx="9144300" cy="5143500"/>
          </a:xfrm>
        </p:grpSpPr>
        <p:sp>
          <p:nvSpPr>
            <p:cNvPr id="470" name="Google Shape;470;p27"/>
            <p:cNvSpPr/>
            <p:nvPr/>
          </p:nvSpPr>
          <p:spPr>
            <a:xfrm>
              <a:off x="0" y="0"/>
              <a:ext cx="91440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71" name="Google Shape;471;p27"/>
            <p:cNvSpPr/>
            <p:nvPr/>
          </p:nvSpPr>
          <p:spPr>
            <a:xfrm>
              <a:off x="0" y="5051800"/>
              <a:ext cx="91440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72" name="Google Shape;472;p27"/>
            <p:cNvSpPr/>
            <p:nvPr/>
          </p:nvSpPr>
          <p:spPr>
            <a:xfrm rot="-5400000">
              <a:off x="-2526000" y="2525875"/>
              <a:ext cx="51435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73" name="Google Shape;473;p27"/>
            <p:cNvSpPr/>
            <p:nvPr/>
          </p:nvSpPr>
          <p:spPr>
            <a:xfrm rot="-5400000">
              <a:off x="6526800" y="2525875"/>
              <a:ext cx="51435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474" name="Google Shape;474;p27"/>
          <p:cNvSpPr txBox="1"/>
          <p:nvPr>
            <p:ph idx="1" type="body"/>
          </p:nvPr>
        </p:nvSpPr>
        <p:spPr>
          <a:xfrm>
            <a:off x="261775" y="4039275"/>
            <a:ext cx="5958300" cy="8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xplanation 1">
  <p:cSld name="ONE_COLUMN_TEXT">
    <p:bg>
      <p:bgPr>
        <a:solidFill>
          <a:schemeClr val="dk2"/>
        </a:solidFill>
      </p:bgPr>
    </p:bg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7" name="Google Shape;477;p28"/>
          <p:cNvSpPr/>
          <p:nvPr/>
        </p:nvSpPr>
        <p:spPr>
          <a:xfrm>
            <a:off x="0" y="1765150"/>
            <a:ext cx="9144000" cy="337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78" name="Google Shape;478;p28"/>
          <p:cNvSpPr txBox="1"/>
          <p:nvPr>
            <p:ph idx="1" type="body"/>
          </p:nvPr>
        </p:nvSpPr>
        <p:spPr>
          <a:xfrm>
            <a:off x="433550" y="295600"/>
            <a:ext cx="1803300" cy="16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 sz="1400">
                <a:latin typeface="Lexend"/>
                <a:ea typeface="Lexend"/>
                <a:cs typeface="Lexend"/>
                <a:sym typeface="Lexen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479" name="Google Shape;479;p28"/>
          <p:cNvSpPr txBox="1"/>
          <p:nvPr>
            <p:ph idx="2" type="subTitle"/>
          </p:nvPr>
        </p:nvSpPr>
        <p:spPr>
          <a:xfrm>
            <a:off x="433550" y="2197100"/>
            <a:ext cx="7148400" cy="4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/>
        </p:txBody>
      </p:sp>
      <p:sp>
        <p:nvSpPr>
          <p:cNvPr id="480" name="Google Shape;480;p28"/>
          <p:cNvSpPr txBox="1"/>
          <p:nvPr>
            <p:ph idx="3" type="body"/>
          </p:nvPr>
        </p:nvSpPr>
        <p:spPr>
          <a:xfrm>
            <a:off x="433550" y="2914750"/>
            <a:ext cx="7148400" cy="17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1" name="Google Shape;481;p28"/>
          <p:cNvSpPr txBox="1"/>
          <p:nvPr>
            <p:ph idx="4" type="body"/>
          </p:nvPr>
        </p:nvSpPr>
        <p:spPr>
          <a:xfrm>
            <a:off x="1181100" y="689575"/>
            <a:ext cx="6934200" cy="107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82" name="Google Shape;482;p28"/>
          <p:cNvSpPr/>
          <p:nvPr/>
        </p:nvSpPr>
        <p:spPr>
          <a:xfrm>
            <a:off x="537600" y="689575"/>
            <a:ext cx="537900" cy="10791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Spline Sans"/>
              <a:ea typeface="Spline Sans"/>
              <a:cs typeface="Spline Sans"/>
              <a:sym typeface="Spline Sans"/>
            </a:endParaRPr>
          </a:p>
        </p:txBody>
      </p:sp>
      <p:sp>
        <p:nvSpPr>
          <p:cNvPr id="483" name="Google Shape;483;p28"/>
          <p:cNvSpPr txBox="1"/>
          <p:nvPr>
            <p:ph idx="5" type="subTitle"/>
          </p:nvPr>
        </p:nvSpPr>
        <p:spPr>
          <a:xfrm>
            <a:off x="532075" y="679900"/>
            <a:ext cx="548700" cy="55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xplanation 2">
  <p:cSld name="ONE_COLUMN_TEXT_1">
    <p:bg>
      <p:bgPr>
        <a:solidFill>
          <a:schemeClr val="dk2"/>
        </a:solidFill>
      </p:bgPr>
    </p:bg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29"/>
          <p:cNvSpPr/>
          <p:nvPr/>
        </p:nvSpPr>
        <p:spPr>
          <a:xfrm>
            <a:off x="0" y="1227375"/>
            <a:ext cx="9144000" cy="3916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7" name="Google Shape;487;p29"/>
          <p:cNvSpPr txBox="1"/>
          <p:nvPr>
            <p:ph idx="1" type="body"/>
          </p:nvPr>
        </p:nvSpPr>
        <p:spPr>
          <a:xfrm>
            <a:off x="433550" y="295600"/>
            <a:ext cx="1803300" cy="16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 sz="1400">
                <a:latin typeface="Lexend"/>
                <a:ea typeface="Lexend"/>
                <a:cs typeface="Lexend"/>
                <a:sym typeface="Lexen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488" name="Google Shape;488;p29"/>
          <p:cNvSpPr txBox="1"/>
          <p:nvPr>
            <p:ph idx="2" type="subTitle"/>
          </p:nvPr>
        </p:nvSpPr>
        <p:spPr>
          <a:xfrm>
            <a:off x="433550" y="1673375"/>
            <a:ext cx="4100400" cy="4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/>
        </p:txBody>
      </p:sp>
      <p:sp>
        <p:nvSpPr>
          <p:cNvPr id="489" name="Google Shape;489;p29"/>
          <p:cNvSpPr txBox="1"/>
          <p:nvPr>
            <p:ph idx="3" type="body"/>
          </p:nvPr>
        </p:nvSpPr>
        <p:spPr>
          <a:xfrm>
            <a:off x="433550" y="2391025"/>
            <a:ext cx="3795600" cy="23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0" name="Google Shape;490;p29"/>
          <p:cNvSpPr txBox="1"/>
          <p:nvPr>
            <p:ph idx="4" type="body"/>
          </p:nvPr>
        </p:nvSpPr>
        <p:spPr>
          <a:xfrm>
            <a:off x="1181100" y="692750"/>
            <a:ext cx="6934200" cy="53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1" name="Google Shape;491;p29"/>
          <p:cNvSpPr/>
          <p:nvPr/>
        </p:nvSpPr>
        <p:spPr>
          <a:xfrm>
            <a:off x="537600" y="689575"/>
            <a:ext cx="537900" cy="537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Spline Sans"/>
              <a:ea typeface="Spline Sans"/>
              <a:cs typeface="Spline Sans"/>
              <a:sym typeface="Spline Sans"/>
            </a:endParaRPr>
          </a:p>
        </p:txBody>
      </p:sp>
      <p:sp>
        <p:nvSpPr>
          <p:cNvPr id="492" name="Google Shape;492;p29"/>
          <p:cNvSpPr txBox="1"/>
          <p:nvPr>
            <p:ph idx="5" type="subTitle"/>
          </p:nvPr>
        </p:nvSpPr>
        <p:spPr>
          <a:xfrm>
            <a:off x="532075" y="679900"/>
            <a:ext cx="548700" cy="55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MAIN_POINT"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5" name="Google Shape;495;p30"/>
          <p:cNvSpPr txBox="1"/>
          <p:nvPr>
            <p:ph type="title"/>
          </p:nvPr>
        </p:nvSpPr>
        <p:spPr>
          <a:xfrm>
            <a:off x="408650" y="463000"/>
            <a:ext cx="4419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3" name="Google Shape;8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section title and description">
  <p:cSld name="SECTION_TITLE_AND_DESCRIPTION"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3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9" name="Google Shape;499;p3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0" name="Google Shape;50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7" name="Google Shape;87;p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" name="Google Shape;88;p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9" name="Google Shape;8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92" name="Google Shape;92;p6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53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3" name="Google Shape;93;p6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Google Shape;9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details">
  <p:cSld name="TITLE_2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7" name="Google Shape;97;p7"/>
          <p:cNvGrpSpPr/>
          <p:nvPr/>
        </p:nvGrpSpPr>
        <p:grpSpPr>
          <a:xfrm>
            <a:off x="0" y="-125"/>
            <a:ext cx="9144300" cy="5143500"/>
            <a:chOff x="0" y="-125"/>
            <a:chExt cx="9144300" cy="5143500"/>
          </a:xfrm>
        </p:grpSpPr>
        <p:sp>
          <p:nvSpPr>
            <p:cNvPr id="98" name="Google Shape;98;p7"/>
            <p:cNvSpPr/>
            <p:nvPr/>
          </p:nvSpPr>
          <p:spPr>
            <a:xfrm>
              <a:off x="0" y="0"/>
              <a:ext cx="91440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99" name="Google Shape;99;p7"/>
            <p:cNvSpPr/>
            <p:nvPr/>
          </p:nvSpPr>
          <p:spPr>
            <a:xfrm>
              <a:off x="0" y="5051800"/>
              <a:ext cx="91440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00" name="Google Shape;100;p7"/>
            <p:cNvSpPr/>
            <p:nvPr/>
          </p:nvSpPr>
          <p:spPr>
            <a:xfrm rot="-5400000">
              <a:off x="-2526000" y="2525875"/>
              <a:ext cx="51435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01" name="Google Shape;101;p7"/>
            <p:cNvSpPr/>
            <p:nvPr/>
          </p:nvSpPr>
          <p:spPr>
            <a:xfrm rot="-5400000">
              <a:off x="6526800" y="2525875"/>
              <a:ext cx="51435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102" name="Google Shape;102;p7"/>
          <p:cNvGrpSpPr/>
          <p:nvPr/>
        </p:nvGrpSpPr>
        <p:grpSpPr>
          <a:xfrm>
            <a:off x="537556" y="689375"/>
            <a:ext cx="8068563" cy="3764713"/>
            <a:chOff x="537556" y="689375"/>
            <a:chExt cx="8068563" cy="3764713"/>
          </a:xfrm>
        </p:grpSpPr>
        <p:sp>
          <p:nvSpPr>
            <p:cNvPr id="103" name="Google Shape;103;p7"/>
            <p:cNvSpPr/>
            <p:nvPr/>
          </p:nvSpPr>
          <p:spPr>
            <a:xfrm>
              <a:off x="1613400" y="39161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4" name="Google Shape;104;p7"/>
            <p:cNvSpPr/>
            <p:nvPr/>
          </p:nvSpPr>
          <p:spPr>
            <a:xfrm>
              <a:off x="3227675" y="33782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5" name="Google Shape;105;p7"/>
            <p:cNvSpPr/>
            <p:nvPr/>
          </p:nvSpPr>
          <p:spPr>
            <a:xfrm>
              <a:off x="3765275" y="39161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6" name="Google Shape;106;p7"/>
            <p:cNvSpPr/>
            <p:nvPr/>
          </p:nvSpPr>
          <p:spPr>
            <a:xfrm>
              <a:off x="2689475" y="39161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7" name="Google Shape;107;p7"/>
            <p:cNvSpPr/>
            <p:nvPr/>
          </p:nvSpPr>
          <p:spPr>
            <a:xfrm>
              <a:off x="2151875" y="33782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8" name="Google Shape;108;p7"/>
            <p:cNvSpPr/>
            <p:nvPr/>
          </p:nvSpPr>
          <p:spPr>
            <a:xfrm>
              <a:off x="5379275" y="33782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5916875" y="39161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4841075" y="39161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1" name="Google Shape;111;p7"/>
            <p:cNvSpPr/>
            <p:nvPr/>
          </p:nvSpPr>
          <p:spPr>
            <a:xfrm>
              <a:off x="4303475" y="33782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6992350" y="39161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6454750" y="33782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1613400" y="68966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3765275" y="68966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2689475" y="68966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2151875" y="122731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3227675" y="122731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5916875" y="68966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4841075" y="68966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4303475" y="122731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5379275" y="122731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6992350" y="68966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6454750" y="122731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537600" y="284051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537600" y="17650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8068150" y="17650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8068150" y="2840650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1613400" y="33782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3227675" y="39161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2689475" y="33782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2151875" y="39161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3765275" y="33782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4" name="Google Shape;134;p7"/>
            <p:cNvSpPr/>
            <p:nvPr/>
          </p:nvSpPr>
          <p:spPr>
            <a:xfrm rot="-5400000">
              <a:off x="537556" y="689619"/>
              <a:ext cx="1075800" cy="1075800"/>
            </a:xfrm>
            <a:prstGeom prst="rtTriangl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5379275" y="39161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4841075" y="33782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4303475" y="39161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5916875" y="33782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6992350" y="33782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6454750" y="39161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1613400" y="122731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3227675" y="68966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3765275" y="122731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2689475" y="122731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2151875" y="68966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5379275" y="68966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5916875" y="122731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4841075" y="122731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4303475" y="68966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6992350" y="122731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6454750" y="68966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537600" y="230261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8068150" y="2302800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 rot="5400000">
              <a:off x="537644" y="689619"/>
              <a:ext cx="1075800" cy="1075800"/>
            </a:xfrm>
            <a:prstGeom prst="rtTriangl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 rot="5400000">
              <a:off x="7530319" y="3378269"/>
              <a:ext cx="1075800" cy="1075800"/>
            </a:xfrm>
            <a:prstGeom prst="rtTriangl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 rot="-5400000">
              <a:off x="7530231" y="3378269"/>
              <a:ext cx="1075800" cy="1075800"/>
            </a:xfrm>
            <a:prstGeom prst="rtTriangl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 rot="10800000">
              <a:off x="537600" y="3377763"/>
              <a:ext cx="1075800" cy="1075800"/>
            </a:xfrm>
            <a:prstGeom prst="rtTriangl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537600" y="3377675"/>
              <a:ext cx="1075800" cy="1075800"/>
            </a:xfrm>
            <a:prstGeom prst="rtTriangl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7530275" y="689375"/>
              <a:ext cx="1075800" cy="1075800"/>
            </a:xfrm>
            <a:prstGeom prst="rtTriangl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 rot="10800000">
              <a:off x="7530275" y="689463"/>
              <a:ext cx="1075800" cy="1075800"/>
            </a:xfrm>
            <a:prstGeom prst="rtTriangl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61" name="Google Shape;161;p7"/>
          <p:cNvSpPr txBox="1"/>
          <p:nvPr>
            <p:ph type="title"/>
          </p:nvPr>
        </p:nvSpPr>
        <p:spPr>
          <a:xfrm>
            <a:off x="1241550" y="2010150"/>
            <a:ext cx="6660900" cy="11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2" name="Google Shape;162;p7"/>
          <p:cNvSpPr txBox="1"/>
          <p:nvPr>
            <p:ph idx="1" type="body"/>
          </p:nvPr>
        </p:nvSpPr>
        <p:spPr>
          <a:xfrm>
            <a:off x="421035" y="224850"/>
            <a:ext cx="1947600" cy="3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 sz="1400">
                <a:latin typeface="Lexend"/>
                <a:ea typeface="Lexend"/>
                <a:cs typeface="Lexend"/>
                <a:sym typeface="Lexen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63" name="Google Shape;163;p7"/>
          <p:cNvSpPr txBox="1"/>
          <p:nvPr>
            <p:ph idx="2" type="body"/>
          </p:nvPr>
        </p:nvSpPr>
        <p:spPr>
          <a:xfrm>
            <a:off x="6772321" y="224850"/>
            <a:ext cx="1947600" cy="3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 sz="1400">
                <a:latin typeface="Lexend"/>
                <a:ea typeface="Lexend"/>
                <a:cs typeface="Lexend"/>
                <a:sym typeface="Lexend"/>
              </a:defRPr>
            </a:lvl1pPr>
            <a:lvl2pPr indent="-317500" lvl="1" marL="9144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2pPr>
            <a:lvl3pPr indent="-317500" lvl="2" marL="13716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3pPr>
            <a:lvl4pPr indent="-317500" lvl="3" marL="18288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4pPr>
            <a:lvl5pPr indent="-317500" lvl="4" marL="22860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5pPr>
            <a:lvl6pPr indent="-317500" lvl="5" marL="27432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6pPr>
            <a:lvl7pPr indent="-317500" lvl="6" marL="32004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7pPr>
            <a:lvl8pPr indent="-317500" lvl="7" marL="36576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8pPr>
            <a:lvl9pPr indent="-317500" lvl="8" marL="41148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64" name="Google Shape;164;p7"/>
          <p:cNvSpPr txBox="1"/>
          <p:nvPr>
            <p:ph idx="3" type="body"/>
          </p:nvPr>
        </p:nvSpPr>
        <p:spPr>
          <a:xfrm>
            <a:off x="421035" y="4573625"/>
            <a:ext cx="1947600" cy="3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 sz="1400">
                <a:latin typeface="Lexend"/>
                <a:ea typeface="Lexend"/>
                <a:cs typeface="Lexend"/>
                <a:sym typeface="Lexen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65" name="Google Shape;165;p7"/>
          <p:cNvSpPr txBox="1"/>
          <p:nvPr>
            <p:ph idx="4" type="body"/>
          </p:nvPr>
        </p:nvSpPr>
        <p:spPr>
          <a:xfrm>
            <a:off x="6772321" y="4573625"/>
            <a:ext cx="1947600" cy="3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 sz="1400">
                <a:latin typeface="Lexend"/>
                <a:ea typeface="Lexend"/>
                <a:cs typeface="Lexend"/>
                <a:sym typeface="Lexend"/>
              </a:defRPr>
            </a:lvl1pPr>
            <a:lvl2pPr indent="-317500" lvl="1" marL="9144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2pPr>
            <a:lvl3pPr indent="-317500" lvl="2" marL="13716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3pPr>
            <a:lvl4pPr indent="-317500" lvl="3" marL="18288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4pPr>
            <a:lvl5pPr indent="-317500" lvl="4" marL="22860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5pPr>
            <a:lvl6pPr indent="-317500" lvl="5" marL="27432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6pPr>
            <a:lvl7pPr indent="-317500" lvl="6" marL="32004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7pPr>
            <a:lvl8pPr indent="-317500" lvl="7" marL="36576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8pPr>
            <a:lvl9pPr indent="-317500" lvl="8" marL="41148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"/>
          <p:cNvSpPr/>
          <p:nvPr>
            <p:ph idx="2" type="pic"/>
          </p:nvPr>
        </p:nvSpPr>
        <p:spPr>
          <a:xfrm>
            <a:off x="320135" y="3180164"/>
            <a:ext cx="2833200" cy="1635300"/>
          </a:xfrm>
          <a:prstGeom prst="rect">
            <a:avLst/>
          </a:prstGeom>
          <a:noFill/>
          <a:ln>
            <a:noFill/>
          </a:ln>
        </p:spPr>
      </p:sp>
      <p:sp>
        <p:nvSpPr>
          <p:cNvPr id="168" name="Google Shape;168;p8"/>
          <p:cNvSpPr/>
          <p:nvPr/>
        </p:nvSpPr>
        <p:spPr>
          <a:xfrm>
            <a:off x="320135" y="1405791"/>
            <a:ext cx="805800" cy="55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69" name="Google Shape;169;p8"/>
          <p:cNvSpPr/>
          <p:nvPr/>
        </p:nvSpPr>
        <p:spPr>
          <a:xfrm>
            <a:off x="320100" y="1963005"/>
            <a:ext cx="2833200" cy="121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70" name="Google Shape;170;p8"/>
          <p:cNvSpPr txBox="1"/>
          <p:nvPr>
            <p:ph idx="1" type="subTitle"/>
          </p:nvPr>
        </p:nvSpPr>
        <p:spPr>
          <a:xfrm>
            <a:off x="382576" y="1404325"/>
            <a:ext cx="668700" cy="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71" name="Google Shape;171;p8"/>
          <p:cNvSpPr txBox="1"/>
          <p:nvPr>
            <p:ph idx="3" type="body"/>
          </p:nvPr>
        </p:nvSpPr>
        <p:spPr>
          <a:xfrm>
            <a:off x="382576" y="2021134"/>
            <a:ext cx="2690700" cy="10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2" name="Google Shape;172;p8"/>
          <p:cNvSpPr/>
          <p:nvPr>
            <p:ph idx="4" type="pic"/>
          </p:nvPr>
        </p:nvSpPr>
        <p:spPr>
          <a:xfrm>
            <a:off x="3153490" y="3180164"/>
            <a:ext cx="2833200" cy="1635300"/>
          </a:xfrm>
          <a:prstGeom prst="rect">
            <a:avLst/>
          </a:prstGeom>
          <a:noFill/>
          <a:ln>
            <a:noFill/>
          </a:ln>
        </p:spPr>
      </p:sp>
      <p:sp>
        <p:nvSpPr>
          <p:cNvPr id="173" name="Google Shape;173;p8"/>
          <p:cNvSpPr/>
          <p:nvPr/>
        </p:nvSpPr>
        <p:spPr>
          <a:xfrm>
            <a:off x="3153490" y="1405791"/>
            <a:ext cx="805800" cy="55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74" name="Google Shape;174;p8"/>
          <p:cNvSpPr/>
          <p:nvPr/>
        </p:nvSpPr>
        <p:spPr>
          <a:xfrm>
            <a:off x="3153455" y="1963005"/>
            <a:ext cx="2833200" cy="121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75" name="Google Shape;175;p8"/>
          <p:cNvSpPr txBox="1"/>
          <p:nvPr>
            <p:ph idx="5" type="subTitle"/>
          </p:nvPr>
        </p:nvSpPr>
        <p:spPr>
          <a:xfrm>
            <a:off x="3215931" y="1404325"/>
            <a:ext cx="668700" cy="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76" name="Google Shape;176;p8"/>
          <p:cNvSpPr txBox="1"/>
          <p:nvPr>
            <p:ph idx="6" type="body"/>
          </p:nvPr>
        </p:nvSpPr>
        <p:spPr>
          <a:xfrm>
            <a:off x="3215931" y="2021134"/>
            <a:ext cx="2690700" cy="10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7" name="Google Shape;177;p8"/>
          <p:cNvSpPr/>
          <p:nvPr>
            <p:ph idx="7" type="pic"/>
          </p:nvPr>
        </p:nvSpPr>
        <p:spPr>
          <a:xfrm>
            <a:off x="5986869" y="3180164"/>
            <a:ext cx="2833200" cy="1635300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8"/>
          <p:cNvSpPr/>
          <p:nvPr/>
        </p:nvSpPr>
        <p:spPr>
          <a:xfrm>
            <a:off x="5986869" y="1405791"/>
            <a:ext cx="805800" cy="55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79" name="Google Shape;179;p8"/>
          <p:cNvSpPr/>
          <p:nvPr/>
        </p:nvSpPr>
        <p:spPr>
          <a:xfrm>
            <a:off x="5986834" y="1963005"/>
            <a:ext cx="2833200" cy="121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80" name="Google Shape;180;p8"/>
          <p:cNvSpPr txBox="1"/>
          <p:nvPr>
            <p:ph idx="8" type="subTitle"/>
          </p:nvPr>
        </p:nvSpPr>
        <p:spPr>
          <a:xfrm>
            <a:off x="6049311" y="1404325"/>
            <a:ext cx="668700" cy="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81" name="Google Shape;181;p8"/>
          <p:cNvSpPr txBox="1"/>
          <p:nvPr>
            <p:ph idx="9" type="body"/>
          </p:nvPr>
        </p:nvSpPr>
        <p:spPr>
          <a:xfrm>
            <a:off x="6049311" y="2021134"/>
            <a:ext cx="2690700" cy="10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2" name="Google Shape;182;p8"/>
          <p:cNvSpPr txBox="1"/>
          <p:nvPr>
            <p:ph type="title"/>
          </p:nvPr>
        </p:nvSpPr>
        <p:spPr>
          <a:xfrm>
            <a:off x="408650" y="463000"/>
            <a:ext cx="8331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1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"/>
          <p:cNvSpPr/>
          <p:nvPr>
            <p:ph idx="2" type="pic"/>
          </p:nvPr>
        </p:nvSpPr>
        <p:spPr>
          <a:xfrm>
            <a:off x="320153" y="3180166"/>
            <a:ext cx="4249800" cy="1635300"/>
          </a:xfrm>
          <a:prstGeom prst="rect">
            <a:avLst/>
          </a:prstGeom>
          <a:noFill/>
          <a:ln>
            <a:noFill/>
          </a:ln>
        </p:spPr>
      </p:sp>
      <p:sp>
        <p:nvSpPr>
          <p:cNvPr id="185" name="Google Shape;185;p9"/>
          <p:cNvSpPr/>
          <p:nvPr/>
        </p:nvSpPr>
        <p:spPr>
          <a:xfrm>
            <a:off x="320135" y="1405791"/>
            <a:ext cx="805800" cy="55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86" name="Google Shape;186;p9"/>
          <p:cNvSpPr/>
          <p:nvPr/>
        </p:nvSpPr>
        <p:spPr>
          <a:xfrm>
            <a:off x="320100" y="1963000"/>
            <a:ext cx="4249800" cy="121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87" name="Google Shape;187;p9"/>
          <p:cNvSpPr txBox="1"/>
          <p:nvPr>
            <p:ph idx="1" type="subTitle"/>
          </p:nvPr>
        </p:nvSpPr>
        <p:spPr>
          <a:xfrm>
            <a:off x="382576" y="1404325"/>
            <a:ext cx="668700" cy="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88" name="Google Shape;188;p9"/>
          <p:cNvSpPr txBox="1"/>
          <p:nvPr>
            <p:ph idx="3" type="body"/>
          </p:nvPr>
        </p:nvSpPr>
        <p:spPr>
          <a:xfrm>
            <a:off x="413816" y="2021129"/>
            <a:ext cx="4036200" cy="10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9" name="Google Shape;189;p9"/>
          <p:cNvSpPr/>
          <p:nvPr>
            <p:ph idx="4" type="pic"/>
          </p:nvPr>
        </p:nvSpPr>
        <p:spPr>
          <a:xfrm>
            <a:off x="4570230" y="3180166"/>
            <a:ext cx="4249800" cy="1635300"/>
          </a:xfrm>
          <a:prstGeom prst="rect">
            <a:avLst/>
          </a:prstGeom>
          <a:noFill/>
          <a:ln>
            <a:noFill/>
          </a:ln>
        </p:spPr>
      </p:sp>
      <p:sp>
        <p:nvSpPr>
          <p:cNvPr id="190" name="Google Shape;190;p9"/>
          <p:cNvSpPr/>
          <p:nvPr/>
        </p:nvSpPr>
        <p:spPr>
          <a:xfrm>
            <a:off x="4570578" y="1405791"/>
            <a:ext cx="805800" cy="55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1" name="Google Shape;191;p9"/>
          <p:cNvSpPr/>
          <p:nvPr/>
        </p:nvSpPr>
        <p:spPr>
          <a:xfrm>
            <a:off x="4570177" y="1963000"/>
            <a:ext cx="4249800" cy="121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2" name="Google Shape;192;p9"/>
          <p:cNvSpPr txBox="1"/>
          <p:nvPr>
            <p:ph idx="5" type="subTitle"/>
          </p:nvPr>
        </p:nvSpPr>
        <p:spPr>
          <a:xfrm>
            <a:off x="4633019" y="1404325"/>
            <a:ext cx="668700" cy="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93" name="Google Shape;193;p9"/>
          <p:cNvSpPr txBox="1"/>
          <p:nvPr>
            <p:ph idx="6" type="body"/>
          </p:nvPr>
        </p:nvSpPr>
        <p:spPr>
          <a:xfrm>
            <a:off x="4663893" y="2021129"/>
            <a:ext cx="4036200" cy="10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4" name="Google Shape;194;p9"/>
          <p:cNvSpPr txBox="1"/>
          <p:nvPr>
            <p:ph type="title"/>
          </p:nvPr>
        </p:nvSpPr>
        <p:spPr>
          <a:xfrm>
            <a:off x="408650" y="463000"/>
            <a:ext cx="8331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033">
          <p15:clr>
            <a:srgbClr val="E46962"/>
          </p15:clr>
        </p15:guide>
        <p15:guide id="2" pos="202">
          <p15:clr>
            <a:srgbClr val="E46962"/>
          </p15:clr>
        </p15:guide>
        <p15:guide id="3" pos="5556">
          <p15:clr>
            <a:srgbClr val="E46962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 type="secHead">
  <p:cSld name="SECTION_HEADER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"/>
          <p:cNvSpPr/>
          <p:nvPr/>
        </p:nvSpPr>
        <p:spPr>
          <a:xfrm>
            <a:off x="0" y="1370900"/>
            <a:ext cx="4569600" cy="377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7" name="Google Shape;19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8" name="Google Shape;198;p10"/>
          <p:cNvSpPr txBox="1"/>
          <p:nvPr>
            <p:ph idx="1" type="subTitle"/>
          </p:nvPr>
        </p:nvSpPr>
        <p:spPr>
          <a:xfrm>
            <a:off x="452100" y="1677650"/>
            <a:ext cx="3755400" cy="6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99" name="Google Shape;199;p10"/>
          <p:cNvSpPr txBox="1"/>
          <p:nvPr>
            <p:ph idx="2" type="body"/>
          </p:nvPr>
        </p:nvSpPr>
        <p:spPr>
          <a:xfrm>
            <a:off x="452100" y="2505325"/>
            <a:ext cx="3755400" cy="21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0" name="Google Shape;200;p10"/>
          <p:cNvSpPr/>
          <p:nvPr/>
        </p:nvSpPr>
        <p:spPr>
          <a:xfrm>
            <a:off x="4574400" y="1370900"/>
            <a:ext cx="4569600" cy="377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1" name="Google Shape;201;p10"/>
          <p:cNvSpPr txBox="1"/>
          <p:nvPr>
            <p:ph idx="3" type="subTitle"/>
          </p:nvPr>
        </p:nvSpPr>
        <p:spPr>
          <a:xfrm>
            <a:off x="5026500" y="1677650"/>
            <a:ext cx="3755400" cy="6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02" name="Google Shape;202;p10"/>
          <p:cNvSpPr txBox="1"/>
          <p:nvPr>
            <p:ph idx="4" type="body"/>
          </p:nvPr>
        </p:nvSpPr>
        <p:spPr>
          <a:xfrm>
            <a:off x="5026500" y="2505325"/>
            <a:ext cx="3755400" cy="21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3" name="Google Shape;203;p10"/>
          <p:cNvSpPr txBox="1"/>
          <p:nvPr>
            <p:ph type="title"/>
          </p:nvPr>
        </p:nvSpPr>
        <p:spPr>
          <a:xfrm>
            <a:off x="408650" y="463000"/>
            <a:ext cx="8331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pline Sans"/>
              <a:buNone/>
              <a:defRPr b="1" sz="4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pline Sans"/>
              <a:buNone/>
              <a:defRPr b="1" sz="4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pline Sans"/>
              <a:buNone/>
              <a:defRPr b="1" sz="4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pline Sans"/>
              <a:buNone/>
              <a:defRPr b="1" sz="4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pline Sans"/>
              <a:buNone/>
              <a:defRPr b="1" sz="4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pline Sans"/>
              <a:buNone/>
              <a:defRPr b="1" sz="4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pline Sans"/>
              <a:buNone/>
              <a:defRPr b="1" sz="4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pline Sans"/>
              <a:buNone/>
              <a:defRPr b="1" sz="4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pline Sans"/>
              <a:buNone/>
              <a:defRPr b="1" sz="4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2221525"/>
            <a:ext cx="8520600" cy="24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 Light"/>
              <a:buChar char="●"/>
              <a:defRPr sz="1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○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■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●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○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■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●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○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■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2"/>
          <p:cNvSpPr txBox="1"/>
          <p:nvPr>
            <p:ph type="title"/>
          </p:nvPr>
        </p:nvSpPr>
        <p:spPr>
          <a:xfrm>
            <a:off x="1241550" y="2010150"/>
            <a:ext cx="6660900" cy="11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ASP.NET Controls</a:t>
            </a:r>
            <a:endParaRPr/>
          </a:p>
        </p:txBody>
      </p:sp>
      <p:sp>
        <p:nvSpPr>
          <p:cNvPr id="506" name="Google Shape;506;p32"/>
          <p:cNvSpPr txBox="1"/>
          <p:nvPr>
            <p:ph idx="1" type="body"/>
          </p:nvPr>
        </p:nvSpPr>
        <p:spPr>
          <a:xfrm>
            <a:off x="421021" y="224850"/>
            <a:ext cx="26607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Kaung San, Chaw Ei San</a:t>
            </a:r>
            <a:endParaRPr/>
          </a:p>
        </p:txBody>
      </p:sp>
      <p:sp>
        <p:nvSpPr>
          <p:cNvPr id="507" name="Google Shape;507;p32"/>
          <p:cNvSpPr txBox="1"/>
          <p:nvPr>
            <p:ph idx="2" type="body"/>
          </p:nvPr>
        </p:nvSpPr>
        <p:spPr>
          <a:xfrm>
            <a:off x="3787574" y="224850"/>
            <a:ext cx="49323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Software Engineering &amp; Framework Environment</a:t>
            </a:r>
            <a:endParaRPr/>
          </a:p>
        </p:txBody>
      </p:sp>
      <p:sp>
        <p:nvSpPr>
          <p:cNvPr id="508" name="Google Shape;508;p32"/>
          <p:cNvSpPr txBox="1"/>
          <p:nvPr>
            <p:ph idx="3" type="body"/>
          </p:nvPr>
        </p:nvSpPr>
        <p:spPr>
          <a:xfrm>
            <a:off x="421035" y="4573625"/>
            <a:ext cx="19476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First Semester</a:t>
            </a:r>
            <a:endParaRPr/>
          </a:p>
        </p:txBody>
      </p:sp>
      <p:sp>
        <p:nvSpPr>
          <p:cNvPr id="509" name="Google Shape;509;p32"/>
          <p:cNvSpPr txBox="1"/>
          <p:nvPr>
            <p:ph idx="4" type="body"/>
          </p:nvPr>
        </p:nvSpPr>
        <p:spPr>
          <a:xfrm>
            <a:off x="6772321" y="4573625"/>
            <a:ext cx="19476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MSC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4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Controls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42"/>
          <p:cNvSpPr txBox="1"/>
          <p:nvPr>
            <p:ph idx="1" type="body"/>
          </p:nvPr>
        </p:nvSpPr>
        <p:spPr>
          <a:xfrm>
            <a:off x="433550" y="295600"/>
            <a:ext cx="1843200" cy="16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Repeater Control</a:t>
            </a:r>
            <a:endParaRPr sz="1600"/>
          </a:p>
        </p:txBody>
      </p:sp>
      <p:sp>
        <p:nvSpPr>
          <p:cNvPr id="597" name="Google Shape;597;p42"/>
          <p:cNvSpPr txBox="1"/>
          <p:nvPr>
            <p:ph idx="2" type="subTitle"/>
          </p:nvPr>
        </p:nvSpPr>
        <p:spPr>
          <a:xfrm>
            <a:off x="429525" y="2075700"/>
            <a:ext cx="7000500" cy="18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How it Works: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Data Source:</a:t>
            </a:r>
            <a:r>
              <a:rPr b="0" lang="en" sz="1100">
                <a:latin typeface="Arial"/>
                <a:ea typeface="Arial"/>
                <a:cs typeface="Arial"/>
                <a:sym typeface="Arial"/>
              </a:rPr>
              <a:t> The Repeater control binds to a data source (like a database, an array, or a collection).</a:t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Template:</a:t>
            </a:r>
            <a:r>
              <a:rPr b="0" lang="en" sz="1100">
                <a:latin typeface="Arial"/>
                <a:ea typeface="Arial"/>
                <a:cs typeface="Arial"/>
                <a:sym typeface="Arial"/>
              </a:rPr>
              <a:t> You define a template within the Repeater control that specifies how each item in the data source should be rendered.</a:t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Rendering:</a:t>
            </a:r>
            <a:r>
              <a:rPr b="0" lang="en" sz="1100">
                <a:latin typeface="Arial"/>
                <a:ea typeface="Arial"/>
                <a:cs typeface="Arial"/>
                <a:sym typeface="Arial"/>
              </a:rPr>
              <a:t> For each item in the data source, the Repeater control creates a new instance of the template and populates it with the corresponding data.</a:t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42"/>
          <p:cNvSpPr/>
          <p:nvPr/>
        </p:nvSpPr>
        <p:spPr>
          <a:xfrm>
            <a:off x="466925" y="658375"/>
            <a:ext cx="623400" cy="1103100"/>
          </a:xfrm>
          <a:prstGeom prst="rect">
            <a:avLst/>
          </a:prstGeom>
          <a:solidFill>
            <a:srgbClr val="DE7E5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599" name="Google Shape;599;p42"/>
          <p:cNvSpPr txBox="1"/>
          <p:nvPr>
            <p:ph idx="4" type="body"/>
          </p:nvPr>
        </p:nvSpPr>
        <p:spPr>
          <a:xfrm>
            <a:off x="495765" y="689575"/>
            <a:ext cx="6934200" cy="107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The Repeater control is the simplest of the list controls; it is a barebones control for working with lists of data. The Repeater control renders items in a list based on developer-defined templates.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43"/>
          <p:cNvSpPr txBox="1"/>
          <p:nvPr/>
        </p:nvSpPr>
        <p:spPr>
          <a:xfrm>
            <a:off x="5590985" y="400150"/>
            <a:ext cx="1803300" cy="1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Output</a:t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605" name="Google Shape;60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750" y="781168"/>
            <a:ext cx="4006074" cy="2005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06" name="Google Shape;60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749" y="2787050"/>
            <a:ext cx="4721376" cy="1938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7" name="Google Shape;607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73577" y="1219550"/>
            <a:ext cx="3208925" cy="3824601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Google Shape;608;p43"/>
          <p:cNvSpPr txBox="1"/>
          <p:nvPr/>
        </p:nvSpPr>
        <p:spPr>
          <a:xfrm>
            <a:off x="585960" y="448000"/>
            <a:ext cx="1803300" cy="1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Example</a:t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44"/>
          <p:cNvSpPr txBox="1"/>
          <p:nvPr>
            <p:ph idx="1" type="body"/>
          </p:nvPr>
        </p:nvSpPr>
        <p:spPr>
          <a:xfrm>
            <a:off x="433550" y="295600"/>
            <a:ext cx="1843200" cy="16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Data List Control</a:t>
            </a:r>
            <a:endParaRPr sz="1600"/>
          </a:p>
        </p:txBody>
      </p:sp>
      <p:sp>
        <p:nvSpPr>
          <p:cNvPr id="614" name="Google Shape;614;p44"/>
          <p:cNvSpPr txBox="1"/>
          <p:nvPr>
            <p:ph idx="2" type="subTitle"/>
          </p:nvPr>
        </p:nvSpPr>
        <p:spPr>
          <a:xfrm>
            <a:off x="429525" y="2075700"/>
            <a:ext cx="7000500" cy="18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Key Features: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Data Binding:</a:t>
            </a:r>
            <a:r>
              <a:rPr b="0" lang="en" sz="1100">
                <a:latin typeface="Arial"/>
                <a:ea typeface="Arial"/>
                <a:cs typeface="Arial"/>
                <a:sym typeface="Arial"/>
              </a:rPr>
              <a:t> Like the Repeater, it binds to a data source (e.g., database, array, collection).</a:t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Templates:</a:t>
            </a:r>
            <a:r>
              <a:rPr b="0" lang="en" sz="1100">
                <a:latin typeface="Arial"/>
                <a:ea typeface="Arial"/>
                <a:cs typeface="Arial"/>
                <a:sym typeface="Arial"/>
              </a:rPr>
              <a:t> You define templates to control the appearance of data items.</a:t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Built-in Features:</a:t>
            </a:r>
            <a:r>
              <a:rPr b="0" lang="en" sz="1100">
                <a:latin typeface="Arial"/>
                <a:ea typeface="Arial"/>
                <a:cs typeface="Arial"/>
                <a:sym typeface="Arial"/>
              </a:rPr>
              <a:t> Provides some built-in features like automatic data formatting and basic editing capabilities.</a:t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0" lang="en" sz="1100">
                <a:latin typeface="Arial"/>
                <a:ea typeface="Arial"/>
                <a:cs typeface="Arial"/>
                <a:sym typeface="Arial"/>
              </a:rPr>
              <a:t>By default, the DataList control renders the data within an HTML table structure.</a:t>
            </a:r>
            <a:endParaRPr b="0"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44"/>
          <p:cNvSpPr/>
          <p:nvPr/>
        </p:nvSpPr>
        <p:spPr>
          <a:xfrm>
            <a:off x="466925" y="658375"/>
            <a:ext cx="623400" cy="1103100"/>
          </a:xfrm>
          <a:prstGeom prst="rect">
            <a:avLst/>
          </a:prstGeom>
          <a:solidFill>
            <a:srgbClr val="DE7E5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616" name="Google Shape;616;p44"/>
          <p:cNvSpPr txBox="1"/>
          <p:nvPr>
            <p:ph idx="4" type="body"/>
          </p:nvPr>
        </p:nvSpPr>
        <p:spPr>
          <a:xfrm>
            <a:off x="495765" y="689575"/>
            <a:ext cx="6934200" cy="107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The DataList control allows you to display data in a flexible and customizable format. It's similar to the Repeater control but offers some additional features and a slightly higher level of abstraction.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DataList supports some common list operations such as the ability to display the list items across multiple columns, select items in a list, and edit items in a list.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45"/>
          <p:cNvSpPr txBox="1"/>
          <p:nvPr/>
        </p:nvSpPr>
        <p:spPr>
          <a:xfrm>
            <a:off x="585960" y="448000"/>
            <a:ext cx="1803300" cy="1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Example</a:t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622" name="Google Shape;62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10600"/>
            <a:ext cx="8430448" cy="5226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46"/>
          <p:cNvSpPr txBox="1"/>
          <p:nvPr>
            <p:ph idx="1" type="body"/>
          </p:nvPr>
        </p:nvSpPr>
        <p:spPr>
          <a:xfrm>
            <a:off x="433550" y="295600"/>
            <a:ext cx="2372100" cy="16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Data Grid Control </a:t>
            </a:r>
            <a:endParaRPr sz="1600"/>
          </a:p>
        </p:txBody>
      </p:sp>
      <p:sp>
        <p:nvSpPr>
          <p:cNvPr id="628" name="Google Shape;628;p46"/>
          <p:cNvSpPr txBox="1"/>
          <p:nvPr>
            <p:ph idx="2" type="subTitle"/>
          </p:nvPr>
        </p:nvSpPr>
        <p:spPr>
          <a:xfrm>
            <a:off x="429525" y="2075700"/>
            <a:ext cx="7000500" cy="18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Key Features: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Data Binding:</a:t>
            </a:r>
            <a:r>
              <a:rPr b="0" lang="en" sz="1100">
                <a:latin typeface="Arial"/>
                <a:ea typeface="Arial"/>
                <a:cs typeface="Arial"/>
                <a:sym typeface="Arial"/>
              </a:rPr>
              <a:t> Easily binds to various data sources.</a:t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Built-in Features:</a:t>
            </a:r>
            <a:r>
              <a:rPr b="0" lang="en" sz="1100">
                <a:latin typeface="Arial"/>
                <a:ea typeface="Arial"/>
                <a:cs typeface="Arial"/>
                <a:sym typeface="Arial"/>
              </a:rPr>
              <a:t> Offers features like sorting, paging, editing, and deleting.</a:t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Customization:</a:t>
            </a:r>
            <a:r>
              <a:rPr b="0" lang="en" sz="1100">
                <a:latin typeface="Arial"/>
                <a:ea typeface="Arial"/>
                <a:cs typeface="Arial"/>
                <a:sym typeface="Arial"/>
              </a:rPr>
              <a:t> Highly customizable through templates and properties.</a:t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Data Formatting:</a:t>
            </a:r>
            <a:r>
              <a:rPr b="0" lang="en" sz="1100">
                <a:latin typeface="Arial"/>
                <a:ea typeface="Arial"/>
                <a:cs typeface="Arial"/>
                <a:sym typeface="Arial"/>
              </a:rPr>
              <a:t> Supports data formatting for better presentation.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46"/>
          <p:cNvSpPr/>
          <p:nvPr/>
        </p:nvSpPr>
        <p:spPr>
          <a:xfrm>
            <a:off x="466925" y="658375"/>
            <a:ext cx="623400" cy="1103100"/>
          </a:xfrm>
          <a:prstGeom prst="rect">
            <a:avLst/>
          </a:prstGeom>
          <a:solidFill>
            <a:srgbClr val="DE7E5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630" name="Google Shape;630;p46"/>
          <p:cNvSpPr txBox="1"/>
          <p:nvPr>
            <p:ph idx="4" type="body"/>
          </p:nvPr>
        </p:nvSpPr>
        <p:spPr>
          <a:xfrm>
            <a:off x="495765" y="689575"/>
            <a:ext cx="6934200" cy="107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The DataGrid control is used to display and manipulate tabular data. It provides a structured way to present information from various data sources, such as databases, arrays, or collections.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47"/>
          <p:cNvSpPr txBox="1"/>
          <p:nvPr/>
        </p:nvSpPr>
        <p:spPr>
          <a:xfrm>
            <a:off x="585960" y="448000"/>
            <a:ext cx="1803300" cy="1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Example</a:t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636" name="Google Shape;63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86800"/>
            <a:ext cx="7871375" cy="488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48"/>
          <p:cNvSpPr txBox="1"/>
          <p:nvPr>
            <p:ph type="title"/>
          </p:nvPr>
        </p:nvSpPr>
        <p:spPr>
          <a:xfrm>
            <a:off x="1241550" y="2010150"/>
            <a:ext cx="6660900" cy="11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3"/>
          <p:cNvSpPr txBox="1"/>
          <p:nvPr>
            <p:ph idx="2" type="body"/>
          </p:nvPr>
        </p:nvSpPr>
        <p:spPr>
          <a:xfrm>
            <a:off x="452100" y="3180525"/>
            <a:ext cx="3755400" cy="14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</a:t>
            </a:r>
            <a:r>
              <a:rPr lang="en"/>
              <a:t>simplifies</a:t>
            </a:r>
            <a:r>
              <a:rPr lang="en"/>
              <a:t> the development process by providing </a:t>
            </a:r>
            <a:r>
              <a:rPr lang="en" u="sng">
                <a:solidFill>
                  <a:schemeClr val="accent4"/>
                </a:solidFill>
              </a:rPr>
              <a:t>pre-built components</a:t>
            </a:r>
            <a:r>
              <a:rPr lang="en"/>
              <a:t> for common UI elements like buttons, text boxes, and labels.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provide features like server-side processing, </a:t>
            </a:r>
            <a:r>
              <a:rPr lang="en" u="sng">
                <a:solidFill>
                  <a:schemeClr val="accent4"/>
                </a:solidFill>
              </a:rPr>
              <a:t>state management</a:t>
            </a:r>
            <a:r>
              <a:rPr lang="en"/>
              <a:t> and </a:t>
            </a:r>
            <a:r>
              <a:rPr lang="en" u="sng">
                <a:solidFill>
                  <a:schemeClr val="accent4"/>
                </a:solidFill>
              </a:rPr>
              <a:t>event handling,</a:t>
            </a:r>
            <a:r>
              <a:rPr lang="en"/>
              <a:t> which make it easier to create dynamic and interactive web pages.</a:t>
            </a:r>
            <a:endParaRPr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-"/>
            </a:pPr>
            <a:r>
              <a:t/>
            </a:r>
            <a:endParaRPr/>
          </a:p>
        </p:txBody>
      </p:sp>
      <p:sp>
        <p:nvSpPr>
          <p:cNvPr id="515" name="Google Shape;515;p33"/>
          <p:cNvSpPr txBox="1"/>
          <p:nvPr>
            <p:ph idx="1" type="subTitle"/>
          </p:nvPr>
        </p:nvSpPr>
        <p:spPr>
          <a:xfrm>
            <a:off x="452100" y="1677650"/>
            <a:ext cx="3755400" cy="6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ASP.NET controls are reusable building blocks that you can use to create the user interface (UI) of your ASP.NET web applications</a:t>
            </a:r>
            <a:r>
              <a:rPr lang="en"/>
              <a:t>.</a:t>
            </a:r>
            <a:endParaRPr/>
          </a:p>
        </p:txBody>
      </p:sp>
      <p:sp>
        <p:nvSpPr>
          <p:cNvPr id="516" name="Google Shape;516;p33"/>
          <p:cNvSpPr txBox="1"/>
          <p:nvPr>
            <p:ph idx="3" type="subTitle"/>
          </p:nvPr>
        </p:nvSpPr>
        <p:spPr>
          <a:xfrm>
            <a:off x="5026500" y="1677650"/>
            <a:ext cx="3755400" cy="6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Some types of ASP.NET controls:</a:t>
            </a:r>
            <a:endParaRPr/>
          </a:p>
        </p:txBody>
      </p:sp>
      <p:sp>
        <p:nvSpPr>
          <p:cNvPr id="517" name="Google Shape;517;p33"/>
          <p:cNvSpPr txBox="1"/>
          <p:nvPr>
            <p:ph idx="4" type="body"/>
          </p:nvPr>
        </p:nvSpPr>
        <p:spPr>
          <a:xfrm>
            <a:off x="5026500" y="2505325"/>
            <a:ext cx="3755400" cy="21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HTML Server Controls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Web Server Controls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Validation Controls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List Controls</a:t>
            </a:r>
            <a:endParaRPr/>
          </a:p>
        </p:txBody>
      </p:sp>
      <p:sp>
        <p:nvSpPr>
          <p:cNvPr id="518" name="Google Shape;518;p33"/>
          <p:cNvSpPr txBox="1"/>
          <p:nvPr>
            <p:ph type="title"/>
          </p:nvPr>
        </p:nvSpPr>
        <p:spPr>
          <a:xfrm>
            <a:off x="408650" y="463000"/>
            <a:ext cx="8331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ASP.NET Controls 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4"/>
          <p:cNvSpPr txBox="1"/>
          <p:nvPr>
            <p:ph type="title"/>
          </p:nvPr>
        </p:nvSpPr>
        <p:spPr>
          <a:xfrm>
            <a:off x="408650" y="463000"/>
            <a:ext cx="4419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HTML Server Controls</a:t>
            </a:r>
            <a:endParaRPr sz="3300"/>
          </a:p>
        </p:txBody>
      </p:sp>
      <p:sp>
        <p:nvSpPr>
          <p:cNvPr id="524" name="Google Shape;524;p34"/>
          <p:cNvSpPr txBox="1"/>
          <p:nvPr>
            <p:ph idx="1" type="subTitle"/>
          </p:nvPr>
        </p:nvSpPr>
        <p:spPr>
          <a:xfrm>
            <a:off x="452100" y="1677650"/>
            <a:ext cx="3755400" cy="6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These controls are standard HTML elements that have been extended to allow server-side processing.</a:t>
            </a:r>
            <a:endParaRPr/>
          </a:p>
        </p:txBody>
      </p:sp>
      <p:sp>
        <p:nvSpPr>
          <p:cNvPr id="525" name="Google Shape;525;p34"/>
          <p:cNvSpPr txBox="1"/>
          <p:nvPr>
            <p:ph idx="2" type="body"/>
          </p:nvPr>
        </p:nvSpPr>
        <p:spPr>
          <a:xfrm>
            <a:off x="452100" y="3055950"/>
            <a:ext cx="3755400" cy="16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runat="server"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attribute makes it accessible from server-side code.</a:t>
            </a:r>
            <a:endParaRPr/>
          </a:p>
        </p:txBody>
      </p:sp>
      <p:sp>
        <p:nvSpPr>
          <p:cNvPr id="526" name="Google Shape;526;p34"/>
          <p:cNvSpPr txBox="1"/>
          <p:nvPr/>
        </p:nvSpPr>
        <p:spPr>
          <a:xfrm>
            <a:off x="5344600" y="130480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&lt;input type="text" id="txtName" runat="server" /&gt;</a:t>
            </a:r>
            <a:endParaRPr/>
          </a:p>
        </p:txBody>
      </p:sp>
      <p:sp>
        <p:nvSpPr>
          <p:cNvPr id="527" name="Google Shape;527;p34"/>
          <p:cNvSpPr/>
          <p:nvPr/>
        </p:nvSpPr>
        <p:spPr>
          <a:xfrm>
            <a:off x="4918775" y="7450"/>
            <a:ext cx="4225200" cy="51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&lt;input type="text" id="txtName" runat="server" /&gt;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5"/>
          <p:cNvSpPr txBox="1"/>
          <p:nvPr>
            <p:ph type="title"/>
          </p:nvPr>
        </p:nvSpPr>
        <p:spPr>
          <a:xfrm>
            <a:off x="408650" y="463000"/>
            <a:ext cx="4419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Web </a:t>
            </a:r>
            <a:r>
              <a:rPr lang="en" sz="3300"/>
              <a:t>Server Controls</a:t>
            </a:r>
            <a:endParaRPr sz="3300"/>
          </a:p>
        </p:txBody>
      </p:sp>
      <p:sp>
        <p:nvSpPr>
          <p:cNvPr id="533" name="Google Shape;533;p35"/>
          <p:cNvSpPr txBox="1"/>
          <p:nvPr>
            <p:ph idx="1" type="subTitle"/>
          </p:nvPr>
        </p:nvSpPr>
        <p:spPr>
          <a:xfrm>
            <a:off x="452100" y="1677650"/>
            <a:ext cx="3755400" cy="6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These controls are ASP.NET-specific controls that provide a wider range of functionality than HTML server controls.</a:t>
            </a:r>
            <a:endParaRPr/>
          </a:p>
        </p:txBody>
      </p:sp>
      <p:sp>
        <p:nvSpPr>
          <p:cNvPr id="534" name="Google Shape;534;p35"/>
          <p:cNvSpPr txBox="1"/>
          <p:nvPr>
            <p:ph idx="2" type="body"/>
          </p:nvPr>
        </p:nvSpPr>
        <p:spPr>
          <a:xfrm>
            <a:off x="452100" y="3366375"/>
            <a:ext cx="3755400" cy="12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This is a more feature-rich text box compared to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HtmlInputText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 It offers properties like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MaxLength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ReadOnly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, and more.</a:t>
            </a:r>
            <a:endParaRPr/>
          </a:p>
        </p:txBody>
      </p:sp>
      <p:sp>
        <p:nvSpPr>
          <p:cNvPr id="535" name="Google Shape;535;p35"/>
          <p:cNvSpPr txBox="1"/>
          <p:nvPr/>
        </p:nvSpPr>
        <p:spPr>
          <a:xfrm>
            <a:off x="5344600" y="130480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&lt;input type="text" id="txtName" runat="server" /&gt;</a:t>
            </a:r>
            <a:endParaRPr/>
          </a:p>
        </p:txBody>
      </p:sp>
      <p:sp>
        <p:nvSpPr>
          <p:cNvPr id="536" name="Google Shape;536;p35"/>
          <p:cNvSpPr/>
          <p:nvPr/>
        </p:nvSpPr>
        <p:spPr>
          <a:xfrm>
            <a:off x="4918775" y="7450"/>
            <a:ext cx="4225200" cy="51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&lt;asp:TextBox ID="Value1" Columns="2" MaxLength="3" Text="1" runat="server"/&gt;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37" name="Google Shape;537;p35"/>
          <p:cNvSpPr txBox="1"/>
          <p:nvPr/>
        </p:nvSpPr>
        <p:spPr>
          <a:xfrm>
            <a:off x="6858600" y="1677650"/>
            <a:ext cx="16563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Tell</a:t>
            </a:r>
            <a:r>
              <a:rPr lang="en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 text box to take</a:t>
            </a:r>
            <a:endParaRPr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two column width</a:t>
            </a:r>
            <a:endParaRPr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538" name="Google Shape;538;p35"/>
          <p:cNvSpPr/>
          <p:nvPr/>
        </p:nvSpPr>
        <p:spPr>
          <a:xfrm>
            <a:off x="7701125" y="1979150"/>
            <a:ext cx="598655" cy="424058"/>
          </a:xfrm>
          <a:custGeom>
            <a:rect b="b" l="l" r="r" t="t"/>
            <a:pathLst>
              <a:path extrusionOk="0" h="15826" w="43602">
                <a:moveTo>
                  <a:pt x="0" y="0"/>
                </a:moveTo>
                <a:cubicBezTo>
                  <a:pt x="5031" y="2149"/>
                  <a:pt x="23056" y="12065"/>
                  <a:pt x="30187" y="12895"/>
                </a:cubicBezTo>
                <a:cubicBezTo>
                  <a:pt x="37319" y="13725"/>
                  <a:pt x="40786" y="4494"/>
                  <a:pt x="42789" y="4982"/>
                </a:cubicBezTo>
                <a:cubicBezTo>
                  <a:pt x="44792" y="5471"/>
                  <a:pt x="42301" y="14019"/>
                  <a:pt x="42203" y="1582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9" name="Google Shape;539;p35"/>
          <p:cNvSpPr txBox="1"/>
          <p:nvPr/>
        </p:nvSpPr>
        <p:spPr>
          <a:xfrm>
            <a:off x="5246075" y="3260475"/>
            <a:ext cx="34875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 limiting the user input to 3 characters.</a:t>
            </a:r>
            <a:endParaRPr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cxnSp>
        <p:nvCxnSpPr>
          <p:cNvPr id="540" name="Google Shape;540;p35"/>
          <p:cNvCxnSpPr/>
          <p:nvPr/>
        </p:nvCxnSpPr>
        <p:spPr>
          <a:xfrm rot="10800000">
            <a:off x="5686650" y="2805525"/>
            <a:ext cx="260100" cy="45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6"/>
          <p:cNvSpPr txBox="1"/>
          <p:nvPr>
            <p:ph type="title"/>
          </p:nvPr>
        </p:nvSpPr>
        <p:spPr>
          <a:xfrm>
            <a:off x="408650" y="463000"/>
            <a:ext cx="4419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Validation Controls</a:t>
            </a:r>
            <a:endParaRPr sz="3300"/>
          </a:p>
        </p:txBody>
      </p:sp>
      <p:sp>
        <p:nvSpPr>
          <p:cNvPr id="546" name="Google Shape;546;p36"/>
          <p:cNvSpPr txBox="1"/>
          <p:nvPr>
            <p:ph idx="1" type="subTitle"/>
          </p:nvPr>
        </p:nvSpPr>
        <p:spPr>
          <a:xfrm>
            <a:off x="452100" y="1677650"/>
            <a:ext cx="3755400" cy="6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These controls are used to validate user input on web forms. For example, a required field validator can be used to ensure that a user enters a value in a required field</a:t>
            </a:r>
            <a:endParaRPr/>
          </a:p>
        </p:txBody>
      </p:sp>
      <p:sp>
        <p:nvSpPr>
          <p:cNvPr id="547" name="Google Shape;547;p36"/>
          <p:cNvSpPr txBox="1"/>
          <p:nvPr>
            <p:ph idx="2" type="body"/>
          </p:nvPr>
        </p:nvSpPr>
        <p:spPr>
          <a:xfrm>
            <a:off x="452100" y="3575550"/>
            <a:ext cx="3755400" cy="10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This control ensures that the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txtName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TextBox is not left empty. If it is, an error message is displayed.</a:t>
            </a:r>
            <a:endParaRPr/>
          </a:p>
        </p:txBody>
      </p:sp>
      <p:sp>
        <p:nvSpPr>
          <p:cNvPr id="548" name="Google Shape;548;p36"/>
          <p:cNvSpPr txBox="1"/>
          <p:nvPr/>
        </p:nvSpPr>
        <p:spPr>
          <a:xfrm>
            <a:off x="5344600" y="130480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&lt;input type="text" id="txtName" runat="server" /&gt;</a:t>
            </a:r>
            <a:endParaRPr/>
          </a:p>
        </p:txBody>
      </p:sp>
      <p:sp>
        <p:nvSpPr>
          <p:cNvPr id="549" name="Google Shape;549;p36"/>
          <p:cNvSpPr/>
          <p:nvPr/>
        </p:nvSpPr>
        <p:spPr>
          <a:xfrm>
            <a:off x="4918775" y="7450"/>
            <a:ext cx="4225200" cy="51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&lt;asp:RequiredFieldValidator ID="RequiredFieldValidator1" runat="server" 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    ControlToValidate="txtName" ErrorMessage="Name is required!" /&gt; 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7"/>
          <p:cNvSpPr txBox="1"/>
          <p:nvPr>
            <p:ph type="title"/>
          </p:nvPr>
        </p:nvSpPr>
        <p:spPr>
          <a:xfrm>
            <a:off x="408650" y="463000"/>
            <a:ext cx="4419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List Controls</a:t>
            </a:r>
            <a:endParaRPr sz="3300"/>
          </a:p>
        </p:txBody>
      </p:sp>
      <p:sp>
        <p:nvSpPr>
          <p:cNvPr id="555" name="Google Shape;555;p37"/>
          <p:cNvSpPr txBox="1"/>
          <p:nvPr>
            <p:ph idx="1" type="subTitle"/>
          </p:nvPr>
        </p:nvSpPr>
        <p:spPr>
          <a:xfrm>
            <a:off x="452100" y="1677650"/>
            <a:ext cx="3755400" cy="6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List controls are designed to bind to data (such as a dataset retrieved from a database)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and display this data on the page.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56" name="Google Shape;556;p37"/>
          <p:cNvSpPr txBox="1"/>
          <p:nvPr>
            <p:ph idx="2" type="body"/>
          </p:nvPr>
        </p:nvSpPr>
        <p:spPr>
          <a:xfrm>
            <a:off x="452100" y="3055950"/>
            <a:ext cx="3755400" cy="16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There are three types of list controls: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Repeater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DataGrid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DataList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37"/>
          <p:cNvSpPr txBox="1"/>
          <p:nvPr/>
        </p:nvSpPr>
        <p:spPr>
          <a:xfrm>
            <a:off x="5344600" y="130480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&lt;input type="text" id="txtName" runat="server" /&gt;</a:t>
            </a:r>
            <a:endParaRPr/>
          </a:p>
        </p:txBody>
      </p:sp>
      <p:sp>
        <p:nvSpPr>
          <p:cNvPr id="558" name="Google Shape;558;p37"/>
          <p:cNvSpPr/>
          <p:nvPr/>
        </p:nvSpPr>
        <p:spPr>
          <a:xfrm>
            <a:off x="4918775" y="7450"/>
            <a:ext cx="4225200" cy="5143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his control displays data from a database (in this case, the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Customers</a:t>
            </a:r>
            <a:r>
              <a:rPr lang="en" sz="1100">
                <a:solidFill>
                  <a:schemeClr val="dk1"/>
                </a:solidFill>
              </a:rPr>
              <a:t> table) in a grid format.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559" name="Google Shape;55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6986" y="1725775"/>
            <a:ext cx="4188772" cy="1330175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p37"/>
          <p:cNvSpPr txBox="1"/>
          <p:nvPr/>
        </p:nvSpPr>
        <p:spPr>
          <a:xfrm>
            <a:off x="4921163" y="3524225"/>
            <a:ext cx="4220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This control displays data from a database (in this case, the </a:t>
            </a:r>
            <a:r>
              <a:rPr lang="en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Customers</a:t>
            </a:r>
            <a:r>
              <a:rPr lang="en" sz="800">
                <a:solidFill>
                  <a:schemeClr val="dk1"/>
                </a:solidFill>
              </a:rPr>
              <a:t> table) in a grid format.</a:t>
            </a:r>
            <a:endParaRPr sz="15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38"/>
          <p:cNvSpPr txBox="1"/>
          <p:nvPr>
            <p:ph type="title"/>
          </p:nvPr>
        </p:nvSpPr>
        <p:spPr>
          <a:xfrm>
            <a:off x="408650" y="463000"/>
            <a:ext cx="4419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State</a:t>
            </a:r>
            <a:endParaRPr/>
          </a:p>
        </p:txBody>
      </p:sp>
      <p:sp>
        <p:nvSpPr>
          <p:cNvPr id="566" name="Google Shape;566;p38"/>
          <p:cNvSpPr txBox="1"/>
          <p:nvPr>
            <p:ph idx="2" type="subTitle"/>
          </p:nvPr>
        </p:nvSpPr>
        <p:spPr>
          <a:xfrm>
            <a:off x="452100" y="1677650"/>
            <a:ext cx="3755400" cy="6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HTTP is Stateless: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By default, HTTP is a stateless protocol. This means the server has no memory of previous interactions with the client.</a:t>
            </a:r>
            <a:endParaRPr/>
          </a:p>
        </p:txBody>
      </p:sp>
      <p:sp>
        <p:nvSpPr>
          <p:cNvPr id="567" name="Google Shape;567;p38"/>
          <p:cNvSpPr txBox="1"/>
          <p:nvPr>
            <p:ph idx="3" type="body"/>
          </p:nvPr>
        </p:nvSpPr>
        <p:spPr>
          <a:xfrm>
            <a:off x="452100" y="2377250"/>
            <a:ext cx="3755400" cy="21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Imagine you're filling out a form online. You enter your name, address, and other details. When you click "Submit," the page refreshes. Without View State, you'd have to re-enter all that information!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View State is like a memory for your web page.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It saves the current state of the page and its controls (like textboxes, dropdown lists) between requests.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68" name="Google Shape;568;p38"/>
          <p:cNvSpPr txBox="1"/>
          <p:nvPr/>
        </p:nvSpPr>
        <p:spPr>
          <a:xfrm>
            <a:off x="4931025" y="1384800"/>
            <a:ext cx="42129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Imagine an online shopping cart. 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When you add items, the cart needs to "remember" what you've added. 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View State helps the page keep track of the items in your cart even after you navigate to different product pages.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39"/>
          <p:cNvSpPr txBox="1"/>
          <p:nvPr>
            <p:ph idx="1" type="body"/>
          </p:nvPr>
        </p:nvSpPr>
        <p:spPr>
          <a:xfrm>
            <a:off x="433550" y="295600"/>
            <a:ext cx="1803300" cy="16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Page_Load() Event</a:t>
            </a:r>
            <a:endParaRPr/>
          </a:p>
        </p:txBody>
      </p:sp>
      <p:sp>
        <p:nvSpPr>
          <p:cNvPr id="574" name="Google Shape;574;p39"/>
          <p:cNvSpPr txBox="1"/>
          <p:nvPr>
            <p:ph idx="2" type="subTitle"/>
          </p:nvPr>
        </p:nvSpPr>
        <p:spPr>
          <a:xfrm>
            <a:off x="429525" y="2075700"/>
            <a:ext cx="4002000" cy="14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Key Use Cases: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Data Binding:</a:t>
            </a:r>
            <a:r>
              <a:rPr b="0" lang="en" sz="1100">
                <a:latin typeface="Arial"/>
                <a:ea typeface="Arial"/>
                <a:cs typeface="Arial"/>
                <a:sym typeface="Arial"/>
              </a:rPr>
              <a:t> Populating controls with data from databases or other sources.</a:t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Initialization:</a:t>
            </a:r>
            <a:r>
              <a:rPr b="0" lang="en" sz="1100">
                <a:latin typeface="Arial"/>
                <a:ea typeface="Arial"/>
                <a:cs typeface="Arial"/>
                <a:sym typeface="Arial"/>
              </a:rPr>
              <a:t> Setting initial values for controls.</a:t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Conditional Logic:</a:t>
            </a:r>
            <a:r>
              <a:rPr b="0" lang="en" sz="1100">
                <a:latin typeface="Arial"/>
                <a:ea typeface="Arial"/>
                <a:cs typeface="Arial"/>
                <a:sym typeface="Arial"/>
              </a:rPr>
              <a:t> Checking for postbacks (</a:t>
            </a:r>
            <a:r>
              <a:rPr b="0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IsPostBack</a:t>
            </a:r>
            <a:r>
              <a:rPr b="0" lang="en" sz="1100">
                <a:latin typeface="Arial"/>
                <a:ea typeface="Arial"/>
                <a:cs typeface="Arial"/>
                <a:sym typeface="Arial"/>
              </a:rPr>
              <a:t> property) to avoid redundant operations.</a:t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39"/>
          <p:cNvSpPr/>
          <p:nvPr/>
        </p:nvSpPr>
        <p:spPr>
          <a:xfrm>
            <a:off x="466925" y="658375"/>
            <a:ext cx="623400" cy="1103100"/>
          </a:xfrm>
          <a:prstGeom prst="rect">
            <a:avLst/>
          </a:prstGeom>
          <a:solidFill>
            <a:srgbClr val="DE7E5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576" name="Google Shape;576;p39"/>
          <p:cNvSpPr txBox="1"/>
          <p:nvPr>
            <p:ph idx="4" type="body"/>
          </p:nvPr>
        </p:nvSpPr>
        <p:spPr>
          <a:xfrm>
            <a:off x="495765" y="689575"/>
            <a:ext cx="6934200" cy="107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This event fires every time a page is loaded, whether it's the initial load or a postback (e.g., after submitting a form).</a:t>
            </a:r>
            <a:endParaRPr/>
          </a:p>
        </p:txBody>
      </p:sp>
      <p:pic>
        <p:nvPicPr>
          <p:cNvPr id="577" name="Google Shape;57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7600" y="2176801"/>
            <a:ext cx="4386393" cy="2576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40"/>
          <p:cNvSpPr txBox="1"/>
          <p:nvPr>
            <p:ph idx="1" type="body"/>
          </p:nvPr>
        </p:nvSpPr>
        <p:spPr>
          <a:xfrm>
            <a:off x="433550" y="295600"/>
            <a:ext cx="1233300" cy="16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On_Click</a:t>
            </a:r>
            <a:r>
              <a:rPr lang="en"/>
              <a:t>() </a:t>
            </a:r>
            <a:r>
              <a:rPr lang="en"/>
              <a:t>Event</a:t>
            </a:r>
            <a:endParaRPr/>
          </a:p>
        </p:txBody>
      </p:sp>
      <p:sp>
        <p:nvSpPr>
          <p:cNvPr id="583" name="Google Shape;583;p40"/>
          <p:cNvSpPr txBox="1"/>
          <p:nvPr>
            <p:ph idx="2" type="subTitle"/>
          </p:nvPr>
        </p:nvSpPr>
        <p:spPr>
          <a:xfrm>
            <a:off x="429525" y="2075700"/>
            <a:ext cx="4002000" cy="14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Key Use Cases: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Handling User Actions:</a:t>
            </a:r>
            <a:r>
              <a:rPr b="0" lang="en" sz="1100">
                <a:latin typeface="Arial"/>
                <a:ea typeface="Arial"/>
                <a:cs typeface="Arial"/>
                <a:sym typeface="Arial"/>
              </a:rPr>
              <a:t> Performing actions based on button clicks (e.g., submitting forms, saving data, navigating to other pages).</a:t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Validating Input:</a:t>
            </a:r>
            <a:r>
              <a:rPr b="0" lang="en" sz="1100">
                <a:latin typeface="Arial"/>
                <a:ea typeface="Arial"/>
                <a:cs typeface="Arial"/>
                <a:sym typeface="Arial"/>
              </a:rPr>
              <a:t> Checking user input for errors before processing.</a:t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40"/>
          <p:cNvSpPr/>
          <p:nvPr/>
        </p:nvSpPr>
        <p:spPr>
          <a:xfrm>
            <a:off x="466925" y="658375"/>
            <a:ext cx="623400" cy="1103100"/>
          </a:xfrm>
          <a:prstGeom prst="rect">
            <a:avLst/>
          </a:prstGeom>
          <a:solidFill>
            <a:srgbClr val="DE7E5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585" name="Google Shape;585;p40"/>
          <p:cNvSpPr txBox="1"/>
          <p:nvPr>
            <p:ph idx="4" type="body"/>
          </p:nvPr>
        </p:nvSpPr>
        <p:spPr>
          <a:xfrm>
            <a:off x="495765" y="689575"/>
            <a:ext cx="6934200" cy="107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This event fires specifically when a button (or other control with an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OnClick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event) is clicked.</a:t>
            </a:r>
            <a:endParaRPr/>
          </a:p>
        </p:txBody>
      </p:sp>
      <p:pic>
        <p:nvPicPr>
          <p:cNvPr id="586" name="Google Shape;58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2400" y="2507125"/>
            <a:ext cx="4741598" cy="1806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ssignment #2">
  <a:themeElements>
    <a:clrScheme name="Simple Light">
      <a:dk1>
        <a:srgbClr val="000000"/>
      </a:dk1>
      <a:lt1>
        <a:srgbClr val="FCF9F6"/>
      </a:lt1>
      <a:dk2>
        <a:srgbClr val="DE7E5D"/>
      </a:dk2>
      <a:lt2>
        <a:srgbClr val="FFB185"/>
      </a:lt2>
      <a:accent1>
        <a:srgbClr val="FFE5D6"/>
      </a:accent1>
      <a:accent2>
        <a:srgbClr val="FFCCAF"/>
      </a:accent2>
      <a:accent3>
        <a:srgbClr val="CAF0F8"/>
      </a:accent3>
      <a:accent4>
        <a:srgbClr val="00B4D8"/>
      </a:accent4>
      <a:accent5>
        <a:srgbClr val="0077B6"/>
      </a:accent5>
      <a:accent6>
        <a:srgbClr val="03045E"/>
      </a:accent6>
      <a:hlink>
        <a:srgbClr val="001D3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