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90E-580F-604B-6659-9513FD67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7B79-320F-A7C7-A7B4-73C5FF12F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F451-B0E2-FA7A-F748-32C22D1F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8D3C-A96E-97E1-FCC1-44FA59F9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459E-3E3C-07D9-9F11-7FC953AD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1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D5B5-261C-23F2-3C74-8952DCAA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6EFFB-E2BC-8FCA-4927-C7483880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DEA9-7E27-1D73-DE58-A2D836D2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CAB7-3FB1-8A3A-1DFE-CA01D21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7BEA-61CE-3C07-E064-76434E89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0883A-529A-351F-9DFF-45CD6FDEF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169F-1173-248D-9B7F-DF27FD217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6526-1EED-01AD-E94E-6CCF8C28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E827-3D7C-3BBC-7337-2F31360B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F08F-DD61-0076-E445-72684BA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6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8BF2-C994-42B1-2676-50FF06A2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EDA-D6DC-9503-596D-C7E43F923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E0E7-9EC2-7152-8F53-ED59A5A5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180-42F6-CD3E-2085-A0150DF1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6B64-893D-E141-7D77-CDA6FF07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5537-F3F9-AB68-55A1-3A16BAF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47F2-41D0-4A38-EE49-1253A9D9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3A5B-5862-D39F-2292-113A1D65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3E78-52C4-DF34-7E8C-BD9C0A8C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B36A-DB14-BA24-783C-B9F3F9C4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68A-584A-C93C-8C62-8D76FE47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26D5-C893-4F6C-EF45-C4C46EA4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304F-E4F4-1333-9260-0DB37C36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1E5A-0E84-5912-B673-CDC8D883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9244-996C-7107-2B57-A437FBA1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774C-8B40-8E37-699E-BF8D893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D572-3098-8BFD-65CC-498E10C6B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B5F9E-AD16-649E-DD85-DA1C353D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F0E8D-B827-1D9F-692B-B909D95D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0D62E-9BDF-B1DB-C869-D430DC9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1682-E150-951F-7BC5-E52F61F7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A0AE-5212-3733-9B7E-8AB789A2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8A86-2A90-AC13-85BD-62FD6550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3EE9B-06AC-850D-7FD9-370717AB5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20A91-1C98-B631-1054-E198AD398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5F826-6F1A-02E5-1DB9-230A6A59D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25F76-945C-C0E9-9C1A-349C88CB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88C87-EBCC-E352-E700-884A26A6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42CB7-4022-9189-D570-AB3B4D7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E368-419D-B6C9-734A-EBE62655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55A3B-6A5C-650A-4ED4-1FEA7803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53E1A-8C8A-E2AF-6F61-32CCBAF8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4FED-661F-6E91-F07B-6A10C40C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7C566-38D0-D80F-D878-30802E9B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CC7E-0A80-7582-9BAC-4B71F7BD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FB3F8-B645-F8C9-CDB0-0F9471C2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D35E-80F2-48B4-06C8-D8646F11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7240-7B4C-AB98-CF9A-52D8A94A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295C6-C309-6FDB-BCD0-D28CCDAE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932F-1255-0D63-7B5A-DA6D41D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8E719-A347-EC24-3DC6-F687419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82BA2-7561-869F-E9AD-1EFC3C44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1BEB-936E-1DB0-B5F2-CF7D16BB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059B4-525D-9DA1-8B31-84E3D148E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F687C-4D54-FCCC-C763-F38ACAB62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0A588-933F-2382-DBB4-6F5C7355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E86A-DE3E-E28C-731A-C52F329D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467C-5F1B-46EB-497D-5C5732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39B65-5229-CB05-9EEF-F189E21E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DA8D-6600-A678-C28A-63E3D334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6585-DEBE-69E3-0198-04FFC5FC5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AD81-DDC9-4C57-87E2-DED9E16DDD4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7802-70CD-9DFE-2A93-EF6890300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2387-8F15-7854-EB2D-39A402A68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6A3F-8916-42CA-994C-2D22CCC41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D4D4-E421-0DEF-6D78-D6B79880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8936F-B9D2-3258-3C80-D00BF7999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in JavaScript are used to store collections of data and complex entities. They consist of key-value pairs and are defined using curly braces {}.</a:t>
            </a:r>
          </a:p>
        </p:txBody>
      </p:sp>
    </p:spTree>
    <p:extLst>
      <p:ext uri="{BB962C8B-B14F-4D97-AF65-F5344CB8AC3E}">
        <p14:creationId xmlns:p14="http://schemas.microsoft.com/office/powerpoint/2010/main" val="284895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765A-A91C-8E07-72B7-35E47361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2A91-F750-47BD-9AF3-397A2F2EE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have data properties (store data values) and accessor properties (define getter/setter functions).</a:t>
            </a:r>
          </a:p>
        </p:txBody>
      </p:sp>
    </p:spTree>
    <p:extLst>
      <p:ext uri="{BB962C8B-B14F-4D97-AF65-F5344CB8AC3E}">
        <p14:creationId xmlns:p14="http://schemas.microsoft.com/office/powerpoint/2010/main" val="233171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DEDA-D339-665B-E5D5-1BBAC967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6F64-9839-EC10-ED04-B29EF535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dot notation (object.property) or bracket notation (object['property']) to access object properties.</a:t>
            </a:r>
          </a:p>
        </p:txBody>
      </p:sp>
    </p:spTree>
    <p:extLst>
      <p:ext uri="{BB962C8B-B14F-4D97-AF65-F5344CB8AC3E}">
        <p14:creationId xmlns:p14="http://schemas.microsoft.com/office/powerpoint/2010/main" val="211822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EED6-5141-DFBD-BE38-18C0F9FB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0517-6079-ADE8-4709-E48EABE39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Methods in objects are functions stored within object properties.</a:t>
            </a:r>
          </a:p>
        </p:txBody>
      </p:sp>
    </p:spTree>
    <p:extLst>
      <p:ext uri="{BB962C8B-B14F-4D97-AF65-F5344CB8AC3E}">
        <p14:creationId xmlns:p14="http://schemas.microsoft.com/office/powerpoint/2010/main" val="335367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E74-DF05-F546-75D6-93738CC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3AA7-C238-AD3F-5DBD-F7A7DEA31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Constructor functions create instances of objects using the 'new' keyword.</a:t>
            </a:r>
          </a:p>
        </p:txBody>
      </p:sp>
    </p:spTree>
    <p:extLst>
      <p:ext uri="{BB962C8B-B14F-4D97-AF65-F5344CB8AC3E}">
        <p14:creationId xmlns:p14="http://schemas.microsoft.com/office/powerpoint/2010/main" val="351411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F271-E7A1-5618-170B-6ED4EFB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Prototypes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4FBB-AC7C-2B8A-6B23-0FA976D12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Prototypes allow objects to inherit features from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280201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5444-E924-C19A-C55D-19D1776E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6967-2A6A-B4C1-405F-BD09AFB11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ES6 Classes, Object Destructuring, Spread Syntax.</a:t>
            </a:r>
          </a:p>
        </p:txBody>
      </p:sp>
    </p:spTree>
    <p:extLst>
      <p:ext uri="{BB962C8B-B14F-4D97-AF65-F5344CB8AC3E}">
        <p14:creationId xmlns:p14="http://schemas.microsoft.com/office/powerpoint/2010/main" val="174277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6ED6-3801-D3A8-1B66-4C118B8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83D0-7926-DA9E-DC69-68EF0CFB7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object literals for simple objects, constructors/classes for complex ones. Consider memory management and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331360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45BA-63B8-0104-B7D7-92FAA41CB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72ECD-3CD4-689C-F0AD-5DB0040D1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BE11-FA1E-2C38-8023-DE5F10A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669A2-C410-8562-954D-A5792F676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have data properties (store data values) and accessor properties (define getter/setter functions).</a:t>
            </a:r>
          </a:p>
        </p:txBody>
      </p:sp>
    </p:spTree>
    <p:extLst>
      <p:ext uri="{BB962C8B-B14F-4D97-AF65-F5344CB8AC3E}">
        <p14:creationId xmlns:p14="http://schemas.microsoft.com/office/powerpoint/2010/main" val="124716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7976-40F9-E17F-AF74-B4239A8E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6A7D-42B3-8C4F-3991-5EB7AE4B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dot notation (object.property) or bracket notation (object['property']) to access object properties.</a:t>
            </a:r>
          </a:p>
        </p:txBody>
      </p:sp>
    </p:spTree>
    <p:extLst>
      <p:ext uri="{BB962C8B-B14F-4D97-AF65-F5344CB8AC3E}">
        <p14:creationId xmlns:p14="http://schemas.microsoft.com/office/powerpoint/2010/main" val="402531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CD0-C527-198B-1FBD-DC700D5D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6A91-9F80-218C-765E-69BDDB8E0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Methods in objects are functions stored within object properties.</a:t>
            </a:r>
          </a:p>
        </p:txBody>
      </p:sp>
    </p:spTree>
    <p:extLst>
      <p:ext uri="{BB962C8B-B14F-4D97-AF65-F5344CB8AC3E}">
        <p14:creationId xmlns:p14="http://schemas.microsoft.com/office/powerpoint/2010/main" val="101164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E50B-9058-9126-2D27-ADA596D5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1B690-C1C3-1A52-EA0D-25A53249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Constructor functions create instances of objects using the 'new' keyword.</a:t>
            </a:r>
          </a:p>
        </p:txBody>
      </p:sp>
    </p:spTree>
    <p:extLst>
      <p:ext uri="{BB962C8B-B14F-4D97-AF65-F5344CB8AC3E}">
        <p14:creationId xmlns:p14="http://schemas.microsoft.com/office/powerpoint/2010/main" val="69658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F5DB-DFD4-499D-02DC-D7CA3733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Prototypes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5478-7898-0173-045B-5A02A4CC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Prototypes allow objects to inherit features from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302862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1CE6-99A4-514B-8D07-C213C26B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DB4B-00EB-0BB4-653B-EE706B980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ES6 Classes, Object Destructuring, Spread Syntax.</a:t>
            </a:r>
          </a:p>
        </p:txBody>
      </p:sp>
    </p:spTree>
    <p:extLst>
      <p:ext uri="{BB962C8B-B14F-4D97-AF65-F5344CB8AC3E}">
        <p14:creationId xmlns:p14="http://schemas.microsoft.com/office/powerpoint/2010/main" val="196531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9A8E-0973-96B5-E49C-29EAEF3A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484CE-5018-13E6-8343-54286472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object literals for simple objects, constructors/classes for complex ones. Consider memory management and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122190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E072-F4EA-AAC2-D6EE-D9063D8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7C52A-D223-8580-3CCE-A294B0AF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Objects in JavaScript are used to store collections of data and complex entities. They consist of key-value pairs and are defined using curly braces {}.</a:t>
            </a:r>
          </a:p>
        </p:txBody>
      </p:sp>
    </p:spTree>
    <p:extLst>
      <p:ext uri="{BB962C8B-B14F-4D97-AF65-F5344CB8AC3E}">
        <p14:creationId xmlns:p14="http://schemas.microsoft.com/office/powerpoint/2010/main" val="168619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292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Objects</vt:lpstr>
      <vt:lpstr>Object Properties</vt:lpstr>
      <vt:lpstr>Accessing Object Properties</vt:lpstr>
      <vt:lpstr>Object Methods</vt:lpstr>
      <vt:lpstr>Object Constructors</vt:lpstr>
      <vt:lpstr>Object Prototypes</vt:lpstr>
      <vt:lpstr>Advanced Topics</vt:lpstr>
      <vt:lpstr>Best Practices</vt:lpstr>
      <vt:lpstr>Introduction to Objects</vt:lpstr>
      <vt:lpstr>Object Properties</vt:lpstr>
      <vt:lpstr>Accessing Object Properties</vt:lpstr>
      <vt:lpstr>Object Methods</vt:lpstr>
      <vt:lpstr>Object Constructors</vt:lpstr>
      <vt:lpstr>Object Prototypes</vt:lpstr>
      <vt:lpstr>Advanced Topics</vt:lpstr>
      <vt:lpstr>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Kaung Zaw</dc:creator>
  <cp:lastModifiedBy>Kaung Zaw</cp:lastModifiedBy>
  <cp:revision>2</cp:revision>
  <dcterms:created xsi:type="dcterms:W3CDTF">2024-06-30T10:31:55Z</dcterms:created>
  <dcterms:modified xsi:type="dcterms:W3CDTF">2024-06-30T10:34:21Z</dcterms:modified>
</cp:coreProperties>
</file>