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8" r:id="rId3"/>
    <p:sldId id="269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4161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164">
          <p15:clr>
            <a:srgbClr val="A4A3A4"/>
          </p15:clr>
        </p15:guide>
        <p15:guide id="6" orient="horz" pos="550">
          <p15:clr>
            <a:srgbClr val="A4A3A4"/>
          </p15:clr>
        </p15:guide>
        <p15:guide id="7" orient="horz" pos="1956">
          <p15:clr>
            <a:srgbClr val="A4A3A4"/>
          </p15:clr>
        </p15:guide>
        <p15:guide id="8" orient="horz" pos="4042">
          <p15:clr>
            <a:srgbClr val="A4A3A4"/>
          </p15:clr>
        </p15:guide>
        <p15:guide id="9" orient="horz" pos="594">
          <p15:clr>
            <a:srgbClr val="A4A3A4"/>
          </p15:clr>
        </p15:guide>
        <p15:guide id="10" pos="5602">
          <p15:clr>
            <a:srgbClr val="A4A3A4"/>
          </p15:clr>
        </p15:guide>
        <p15:guide id="11" pos="2880">
          <p15:clr>
            <a:srgbClr val="A4A3A4"/>
          </p15:clr>
        </p15:guide>
        <p15:guide id="12" pos="158">
          <p15:clr>
            <a:srgbClr val="A4A3A4"/>
          </p15:clr>
        </p15:guide>
        <p15:guide id="13">
          <p15:clr>
            <a:srgbClr val="A4A3A4"/>
          </p15:clr>
        </p15:guide>
        <p15:guide id="14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BFE1CE"/>
    <a:srgbClr val="D9D9D9"/>
    <a:srgbClr val="666666"/>
    <a:srgbClr val="02354B"/>
    <a:srgbClr val="773F00"/>
    <a:srgbClr val="771700"/>
    <a:srgbClr val="B51F1F"/>
    <a:srgbClr val="404547"/>
    <a:srgbClr val="008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296" y="60"/>
      </p:cViewPr>
      <p:guideLst>
        <p:guide orient="horz" pos="2319"/>
        <p:guide orient="horz" pos="4319"/>
        <p:guide orient="horz" pos="4161"/>
        <p:guide orient="horz"/>
        <p:guide orient="horz" pos="164"/>
        <p:guide orient="horz" pos="550"/>
        <p:guide orient="horz" pos="1956"/>
        <p:guide orient="horz" pos="4042"/>
        <p:guide orient="horz" pos="594"/>
        <p:guide pos="5602"/>
        <p:guide pos="2880"/>
        <p:guide pos="158"/>
        <p:guide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-2179" y="-96"/>
      </p:cViewPr>
      <p:guideLst>
        <p:guide orient="horz" pos="3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288000"/>
            <a:ext cx="612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idx="1"/>
          </p:nvPr>
        </p:nvSpPr>
        <p:spPr bwMode="gray">
          <a:xfrm>
            <a:off x="6156000" y="288000"/>
            <a:ext cx="2988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aseline="0">
                <a:solidFill>
                  <a:srgbClr val="404547"/>
                </a:solidFill>
              </a:defRPr>
            </a:lvl1pPr>
          </a:lstStyle>
          <a:p>
            <a:fld id="{C9FAA01B-612A-4BA6-BA51-C02B16B4FA75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0" y="6642000"/>
            <a:ext cx="795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7992000" y="6642000"/>
            <a:ext cx="1152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aseline="0">
                <a:solidFill>
                  <a:srgbClr val="404547"/>
                </a:solidFill>
              </a:defRPr>
            </a:lvl1pPr>
          </a:lstStyle>
          <a:p>
            <a:fld id="{8A489A0F-B7BF-4987-A326-FDBD9B54CF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01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288000"/>
            <a:ext cx="612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2828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 bwMode="gray">
          <a:xfrm>
            <a:off x="6156000" y="288000"/>
            <a:ext cx="2988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aseline="0">
                <a:solidFill>
                  <a:srgbClr val="282828"/>
                </a:solidFill>
              </a:defRPr>
            </a:lvl1pPr>
          </a:lstStyle>
          <a:p>
            <a:fld id="{C9FAA01B-612A-4BA6-BA51-C02B16B4FA75}" type="datetimeFigureOut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0" y="576000"/>
            <a:ext cx="3240000" cy="2430000"/>
          </a:xfrm>
          <a:prstGeom prst="rect">
            <a:avLst/>
          </a:prstGeom>
          <a:noFill/>
          <a:ln w="6350">
            <a:solidFill>
              <a:srgbClr val="404547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420000" y="576000"/>
            <a:ext cx="5724000" cy="59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6642000"/>
            <a:ext cx="795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 baseline="0">
                <a:solidFill>
                  <a:srgbClr val="28282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7992000" y="6642000"/>
            <a:ext cx="1152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aseline="0">
                <a:solidFill>
                  <a:srgbClr val="282828"/>
                </a:solidFill>
              </a:defRPr>
            </a:lvl1pPr>
          </a:lstStyle>
          <a:p>
            <a:fld id="{8A489A0F-B7BF-4987-A326-FDBD9B54CFF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gray">
          <a:xfrm>
            <a:off x="0" y="3348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0" y="3750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>
            <a:off x="0" y="4152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0" y="4554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>
            <a:off x="0" y="4956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>
            <a:off x="0" y="5358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>
            <a:off x="0" y="5760000"/>
            <a:ext cx="3239852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7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226800" rtl="0" eaLnBrk="1" latinLnBrk="0" hangingPunct="1">
      <a:lnSpc>
        <a:spcPct val="85000"/>
      </a:lnSpc>
      <a:spcBef>
        <a:spcPts val="600"/>
      </a:spcBef>
      <a:spcAft>
        <a:spcPts val="300"/>
      </a:spcAft>
      <a:defRPr sz="1000" kern="1200">
        <a:solidFill>
          <a:srgbClr val="282828"/>
        </a:solidFill>
        <a:latin typeface="+mn-lt"/>
        <a:ea typeface="+mn-ea"/>
        <a:cs typeface="+mn-cs"/>
      </a:defRPr>
    </a:lvl1pPr>
    <a:lvl2pPr marL="226800" indent="-226800" algn="l" defTabSz="226800" rtl="0" eaLnBrk="1" latinLnBrk="0" hangingPunct="1">
      <a:lnSpc>
        <a:spcPct val="85000"/>
      </a:lnSpc>
      <a:spcBef>
        <a:spcPts val="600"/>
      </a:spcBef>
      <a:spcAft>
        <a:spcPts val="300"/>
      </a:spcAft>
      <a:buFontTx/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2pPr>
    <a:lvl3pPr marL="453600" indent="-226800" algn="l" defTabSz="2268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3pPr>
    <a:lvl4pPr marL="680400" indent="-226800" algn="l" defTabSz="2268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4pPr>
    <a:lvl5pPr marL="226800" indent="-226800" algn="l" defTabSz="226800" rtl="0" eaLnBrk="1" latinLnBrk="0" hangingPunct="1">
      <a:lnSpc>
        <a:spcPct val="85000"/>
      </a:lnSpc>
      <a:spcBef>
        <a:spcPts val="600"/>
      </a:spcBef>
      <a:spcAft>
        <a:spcPts val="300"/>
      </a:spcAft>
      <a:buFont typeface="+mj-lt"/>
      <a:buAutoNum type="arabicPeriod"/>
      <a:defRPr sz="1000" kern="1200">
        <a:solidFill>
          <a:srgbClr val="282828"/>
        </a:solidFill>
        <a:latin typeface="+mn-lt"/>
        <a:ea typeface="+mn-ea"/>
        <a:cs typeface="+mn-cs"/>
      </a:defRPr>
    </a:lvl5pPr>
    <a:lvl6pPr marL="4536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 typeface="+mj-lt"/>
      <a:buAutoNum type="alphaLcParenR"/>
      <a:defRPr sz="1000" kern="1200">
        <a:solidFill>
          <a:srgbClr val="404547"/>
        </a:solidFill>
        <a:latin typeface="+mn-lt"/>
        <a:ea typeface="+mn-ea"/>
        <a:cs typeface="+mn-cs"/>
      </a:defRPr>
    </a:lvl6pPr>
    <a:lvl7pPr marL="226800" indent="-226800" algn="l" defTabSz="914400" rtl="0" eaLnBrk="1" latinLnBrk="0" hangingPunct="1">
      <a:lnSpc>
        <a:spcPct val="85000"/>
      </a:lnSpc>
      <a:spcBef>
        <a:spcPts val="6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7pPr>
    <a:lvl8pPr marL="4536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8pPr>
    <a:lvl9pPr marL="6804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2000" y="3132000"/>
            <a:ext cx="8640000" cy="1620000"/>
          </a:xfrm>
        </p:spPr>
        <p:txBody>
          <a:bodyPr wrap="square" tIns="0" bIns="36000" anchor="b"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52000" y="4788000"/>
            <a:ext cx="8640000" cy="1620000"/>
          </a:xfrm>
        </p:spPr>
        <p:txBody>
          <a:bodyPr wrap="square"/>
          <a:lstStyle>
            <a:lvl1pPr marL="0" indent="0" algn="ctr">
              <a:buNone/>
              <a:defRPr sz="1800">
                <a:solidFill>
                  <a:srgbClr val="40454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gray">
          <a:xfrm>
            <a:off x="0" y="864000"/>
            <a:ext cx="9144000" cy="22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284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3150000" y="936000"/>
            <a:ext cx="284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6"/>
          </p:nvPr>
        </p:nvSpPr>
        <p:spPr bwMode="gray">
          <a:xfrm>
            <a:off x="6048000" y="936000"/>
            <a:ext cx="284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7"/>
          </p:nvPr>
        </p:nvSpPr>
        <p:spPr bwMode="gray">
          <a:xfrm>
            <a:off x="252000" y="3744000"/>
            <a:ext cx="284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8"/>
          </p:nvPr>
        </p:nvSpPr>
        <p:spPr bwMode="gray">
          <a:xfrm>
            <a:off x="3150000" y="3744000"/>
            <a:ext cx="284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 bwMode="gray">
          <a:xfrm>
            <a:off x="6048000" y="3744000"/>
            <a:ext cx="284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grpSp>
        <p:nvGrpSpPr>
          <p:cNvPr id="17" name="Text Borders for colored Background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18" name="Horiz. Text Borders Right"/>
            <p:cNvGrpSpPr/>
            <p:nvPr userDrawn="1"/>
          </p:nvGrpSpPr>
          <p:grpSpPr>
            <a:xfrm>
              <a:off x="6102000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31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Horiz. Text Borders Middle"/>
            <p:cNvGrpSpPr/>
            <p:nvPr userDrawn="1"/>
          </p:nvGrpSpPr>
          <p:grpSpPr>
            <a:xfrm>
              <a:off x="3221999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29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Horiz. Text Borders Left"/>
            <p:cNvGrpSpPr/>
            <p:nvPr userDrawn="1"/>
          </p:nvGrpSpPr>
          <p:grpSpPr>
            <a:xfrm>
              <a:off x="324000" y="-171000"/>
              <a:ext cx="2700000" cy="7200000"/>
              <a:chOff x="324000" y="-171000"/>
              <a:chExt cx="2700000" cy="7200000"/>
            </a:xfrm>
          </p:grpSpPr>
          <p:cxnSp>
            <p:nvCxnSpPr>
              <p:cNvPr id="27" name="Border Right"/>
              <p:cNvCxnSpPr/>
              <p:nvPr userDrawn="1"/>
            </p:nvCxnSpPr>
            <p:spPr>
              <a:xfrm>
                <a:off x="30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Vert. Text Borders Bottom"/>
            <p:cNvGrpSpPr/>
            <p:nvPr userDrawn="1"/>
          </p:nvGrpSpPr>
          <p:grpSpPr>
            <a:xfrm>
              <a:off x="-180000" y="3816000"/>
              <a:ext cx="9504000" cy="2520000"/>
              <a:chOff x="-180000" y="3816000"/>
              <a:chExt cx="9504000" cy="2520000"/>
            </a:xfrm>
          </p:grpSpPr>
          <p:cxnSp>
            <p:nvCxnSpPr>
              <p:cNvPr id="25" name="Border Bottom"/>
              <p:cNvCxnSpPr/>
              <p:nvPr userDrawn="1"/>
            </p:nvCxnSpPr>
            <p:spPr>
              <a:xfrm>
                <a:off x="-180000" y="63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Border Top"/>
              <p:cNvCxnSpPr/>
              <p:nvPr userDrawn="1"/>
            </p:nvCxnSpPr>
            <p:spPr>
              <a:xfrm>
                <a:off x="-180000" y="381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Vert. Text Borders Top"/>
            <p:cNvGrpSpPr/>
            <p:nvPr userDrawn="1"/>
          </p:nvGrpSpPr>
          <p:grpSpPr>
            <a:xfrm>
              <a:off x="-180000" y="1008000"/>
              <a:ext cx="9504000" cy="2448000"/>
              <a:chOff x="-180000" y="1008000"/>
              <a:chExt cx="9504000" cy="2448000"/>
            </a:xfrm>
          </p:grpSpPr>
          <p:cxnSp>
            <p:nvCxnSpPr>
              <p:cNvPr id="23" name="Border Bottom"/>
              <p:cNvCxnSpPr/>
              <p:nvPr userDrawn="1"/>
            </p:nvCxnSpPr>
            <p:spPr>
              <a:xfrm>
                <a:off x="-180000" y="345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Border Top"/>
              <p:cNvCxnSpPr/>
              <p:nvPr userDrawn="1"/>
            </p:nvCxnSpPr>
            <p:spPr>
              <a:xfrm>
                <a:off x="-180000" y="10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Borders Placeholder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34" name="Horiz. Borders Placeholder Right"/>
            <p:cNvGrpSpPr/>
            <p:nvPr userDrawn="1"/>
          </p:nvGrpSpPr>
          <p:grpSpPr>
            <a:xfrm>
              <a:off x="6048000" y="-171000"/>
              <a:ext cx="2844000" cy="7200000"/>
              <a:chOff x="6048000" y="-171000"/>
              <a:chExt cx="2844000" cy="7200000"/>
            </a:xfrm>
          </p:grpSpPr>
          <p:cxnSp>
            <p:nvCxnSpPr>
              <p:cNvPr id="47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Border Left"/>
              <p:cNvCxnSpPr/>
              <p:nvPr userDrawn="1"/>
            </p:nvCxnSpPr>
            <p:spPr>
              <a:xfrm>
                <a:off x="604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Horiz. Borders Placeholder Middle"/>
            <p:cNvGrpSpPr/>
            <p:nvPr userDrawn="1"/>
          </p:nvGrpSpPr>
          <p:grpSpPr>
            <a:xfrm>
              <a:off x="3150000" y="-171000"/>
              <a:ext cx="2844000" cy="7200000"/>
              <a:chOff x="3150000" y="-171000"/>
              <a:chExt cx="2844000" cy="7200000"/>
            </a:xfrm>
          </p:grpSpPr>
          <p:cxnSp>
            <p:nvCxnSpPr>
              <p:cNvPr id="45" name="Border Right"/>
              <p:cNvCxnSpPr/>
              <p:nvPr userDrawn="1"/>
            </p:nvCxnSpPr>
            <p:spPr>
              <a:xfrm>
                <a:off x="599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Border Left"/>
              <p:cNvCxnSpPr/>
              <p:nvPr userDrawn="1"/>
            </p:nvCxnSpPr>
            <p:spPr>
              <a:xfrm>
                <a:off x="315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Horiz. Borders Placeholder Left"/>
            <p:cNvGrpSpPr/>
            <p:nvPr userDrawn="1"/>
          </p:nvGrpSpPr>
          <p:grpSpPr>
            <a:xfrm>
              <a:off x="252000" y="-171000"/>
              <a:ext cx="2844000" cy="7200000"/>
              <a:chOff x="252000" y="-171000"/>
              <a:chExt cx="2844000" cy="7200000"/>
            </a:xfrm>
          </p:grpSpPr>
          <p:cxnSp>
            <p:nvCxnSpPr>
              <p:cNvPr id="43" name="Border Right"/>
              <p:cNvCxnSpPr/>
              <p:nvPr userDrawn="1"/>
            </p:nvCxnSpPr>
            <p:spPr>
              <a:xfrm>
                <a:off x="309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Vert. Borders Placeholder Bottom"/>
            <p:cNvGrpSpPr/>
            <p:nvPr userDrawn="1"/>
          </p:nvGrpSpPr>
          <p:grpSpPr>
            <a:xfrm>
              <a:off x="-180000" y="3744000"/>
              <a:ext cx="9504000" cy="2664000"/>
              <a:chOff x="-180000" y="3744000"/>
              <a:chExt cx="9504000" cy="2664000"/>
            </a:xfrm>
          </p:grpSpPr>
          <p:cxnSp>
            <p:nvCxnSpPr>
              <p:cNvPr id="41" name="Border Bottom"/>
              <p:cNvCxnSpPr/>
              <p:nvPr userDrawn="1"/>
            </p:nvCxnSpPr>
            <p:spPr>
              <a:xfrm>
                <a:off x="-180000" y="64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Border Top"/>
              <p:cNvCxnSpPr/>
              <p:nvPr userDrawn="1"/>
            </p:nvCxnSpPr>
            <p:spPr>
              <a:xfrm>
                <a:off x="-180000" y="3744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Vert. Borders Placeholder Top"/>
            <p:cNvGrpSpPr/>
            <p:nvPr userDrawn="1"/>
          </p:nvGrpSpPr>
          <p:grpSpPr>
            <a:xfrm>
              <a:off x="-180000" y="936000"/>
              <a:ext cx="9504000" cy="2592000"/>
              <a:chOff x="-180000" y="936000"/>
              <a:chExt cx="9504000" cy="2592000"/>
            </a:xfrm>
          </p:grpSpPr>
          <p:cxnSp>
            <p:nvCxnSpPr>
              <p:cNvPr id="39" name="Border Bottom"/>
              <p:cNvCxnSpPr/>
              <p:nvPr userDrawn="1"/>
            </p:nvCxnSpPr>
            <p:spPr>
              <a:xfrm>
                <a:off x="-180000" y="352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Border Top"/>
              <p:cNvCxnSpPr/>
              <p:nvPr userDrawn="1"/>
            </p:nvCxnSpPr>
            <p:spPr>
              <a:xfrm>
                <a:off x="-180000" y="9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52000" y="936000"/>
            <a:ext cx="3312000" cy="5472000"/>
          </a:xfrm>
        </p:spPr>
        <p:txBody>
          <a:bodyPr tIns="180000"/>
          <a:lstStyle>
            <a:lvl1pPr marL="0" indent="0">
              <a:buNone/>
              <a:defRPr sz="1600" baseline="0">
                <a:solidFill>
                  <a:srgbClr val="40454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3707999" y="935999"/>
            <a:ext cx="5184000" cy="547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52000" y="936000"/>
            <a:ext cx="5184000" cy="5472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5580000" y="936000"/>
            <a:ext cx="3312000" cy="5472000"/>
          </a:xfrm>
        </p:spPr>
        <p:txBody>
          <a:bodyPr tIns="0"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6629399" y="936000"/>
            <a:ext cx="2263776" cy="54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0" y="936000"/>
            <a:ext cx="6477000" cy="54720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999" y="504000"/>
            <a:ext cx="8640000" cy="338554"/>
          </a:xfrm>
        </p:spPr>
        <p:txBody>
          <a:bodyPr wrap="square" lIns="0" tIns="0" rIns="0" bIns="0" anchor="t" anchorCtr="0">
            <a:noAutofit/>
          </a:bodyPr>
          <a:lstStyle>
            <a:lvl1pPr defTabSz="226800">
              <a:defRPr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52000" y="936000"/>
            <a:ext cx="8640000" cy="547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20000" y="6552000"/>
            <a:ext cx="720000" cy="10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620000" y="6552000"/>
            <a:ext cx="3600000" cy="10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ction Title Placeholder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opic No. 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1152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15" name="Topic Text 1"/>
          <p:cNvSpPr>
            <a:spLocks noGrp="1"/>
          </p:cNvSpPr>
          <p:nvPr>
            <p:ph type="body" sz="quarter" idx="21"/>
          </p:nvPr>
        </p:nvSpPr>
        <p:spPr bwMode="gray">
          <a:xfrm>
            <a:off x="864000" y="1152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opic No.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0825" y="1914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opic Text 2"/>
          <p:cNvSpPr>
            <a:spLocks noGrp="1"/>
          </p:cNvSpPr>
          <p:nvPr>
            <p:ph type="body" sz="quarter" idx="26"/>
          </p:nvPr>
        </p:nvSpPr>
        <p:spPr bwMode="gray">
          <a:xfrm>
            <a:off x="864000" y="1914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opic No.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0825" y="2676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opic Text 3"/>
          <p:cNvSpPr>
            <a:spLocks noGrp="1"/>
          </p:cNvSpPr>
          <p:nvPr>
            <p:ph type="body" sz="quarter" idx="22"/>
          </p:nvPr>
        </p:nvSpPr>
        <p:spPr bwMode="gray">
          <a:xfrm>
            <a:off x="864000" y="2676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opic No.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3438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Topic Text 4"/>
          <p:cNvSpPr>
            <a:spLocks noGrp="1"/>
          </p:cNvSpPr>
          <p:nvPr>
            <p:ph type="body" sz="quarter" idx="23"/>
          </p:nvPr>
        </p:nvSpPr>
        <p:spPr bwMode="gray">
          <a:xfrm>
            <a:off x="864000" y="3438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opic No.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200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opic Text 5"/>
          <p:cNvSpPr>
            <a:spLocks noGrp="1"/>
          </p:cNvSpPr>
          <p:nvPr>
            <p:ph type="body" sz="quarter" idx="24"/>
          </p:nvPr>
        </p:nvSpPr>
        <p:spPr bwMode="gray">
          <a:xfrm>
            <a:off x="864000" y="4200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opic No. 6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50825" y="4962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Topic Text 6"/>
          <p:cNvSpPr>
            <a:spLocks noGrp="1"/>
          </p:cNvSpPr>
          <p:nvPr>
            <p:ph type="body" sz="quarter" idx="25"/>
          </p:nvPr>
        </p:nvSpPr>
        <p:spPr bwMode="gray">
          <a:xfrm>
            <a:off x="864000" y="4962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opic No.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50825" y="5724000"/>
            <a:ext cx="612000" cy="612000"/>
          </a:xfrm>
          <a:gradFill>
            <a:gsLst>
              <a:gs pos="0">
                <a:srgbClr val="A0A1A3"/>
              </a:gs>
              <a:gs pos="34000">
                <a:srgbClr val="404547"/>
              </a:gs>
            </a:gsLst>
            <a:lin ang="5400000" scaled="0"/>
          </a:gradFill>
        </p:spPr>
        <p:txBody>
          <a:bodyPr lIns="36000" tIns="36000" rIns="36000" bIns="36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1" i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Topic Text 7"/>
          <p:cNvSpPr>
            <a:spLocks noGrp="1"/>
          </p:cNvSpPr>
          <p:nvPr>
            <p:ph type="body" sz="quarter" idx="27"/>
          </p:nvPr>
        </p:nvSpPr>
        <p:spPr bwMode="gray">
          <a:xfrm>
            <a:off x="864000" y="5724000"/>
            <a:ext cx="8028000" cy="612000"/>
          </a:xfrm>
          <a:gradFill>
            <a:gsLst>
              <a:gs pos="0">
                <a:srgbClr val="FBFCFC"/>
              </a:gs>
              <a:gs pos="34000">
                <a:srgbClr val="E6EAED"/>
              </a:gs>
            </a:gsLst>
            <a:lin ang="5400000" scaled="0"/>
          </a:gradFill>
        </p:spPr>
        <p:txBody>
          <a:bodyPr lIns="180000" tIns="36000" rIns="36000" bIns="36000" anchor="ctr" anchorCtr="0"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baseline="0">
                <a:solidFill>
                  <a:srgbClr val="4C4C4C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2000" y="3132000"/>
            <a:ext cx="8640000" cy="1620000"/>
          </a:xfrm>
        </p:spPr>
        <p:txBody>
          <a:bodyPr bIns="36000" anchor="b" anchorCtr="0"/>
          <a:lstStyle>
            <a:lvl1pPr algn="ctr">
              <a:defRPr sz="3200" b="1" cap="none" baseline="0">
                <a:solidFill>
                  <a:srgbClr val="404547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2000" y="4787999"/>
            <a:ext cx="8640000" cy="1620000"/>
          </a:xfrm>
        </p:spPr>
        <p:txBody>
          <a:bodyPr anchor="t" anchorCtr="0"/>
          <a:lstStyle>
            <a:lvl1pPr marL="0" indent="0" algn="ctr">
              <a:buNone/>
              <a:defRPr sz="1800">
                <a:solidFill>
                  <a:srgbClr val="40454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 bwMode="gray">
          <a:xfrm>
            <a:off x="0" y="864000"/>
            <a:ext cx="9144000" cy="22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4284000" cy="547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4608000" y="936000"/>
            <a:ext cx="4284000" cy="547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11" name="Text Borders for colored Backgrounds" hidden="1"/>
          <p:cNvGrpSpPr/>
          <p:nvPr userDrawn="1"/>
        </p:nvGrpSpPr>
        <p:grpSpPr>
          <a:xfrm>
            <a:off x="-180000" y="-180000"/>
            <a:ext cx="9504000" cy="7200000"/>
            <a:chOff x="-180000" y="-180000"/>
            <a:chExt cx="9504000" cy="7200000"/>
          </a:xfrm>
        </p:grpSpPr>
        <p:grpSp>
          <p:nvGrpSpPr>
            <p:cNvPr id="14" name="Horiz. Text Borders Placeholder Right"/>
            <p:cNvGrpSpPr/>
            <p:nvPr userDrawn="1"/>
          </p:nvGrpSpPr>
          <p:grpSpPr>
            <a:xfrm>
              <a:off x="4680000" y="-180000"/>
              <a:ext cx="4140000" cy="7200000"/>
              <a:chOff x="4680000" y="-171000"/>
              <a:chExt cx="4140000" cy="7200000"/>
            </a:xfrm>
          </p:grpSpPr>
          <p:cxnSp>
            <p:nvCxnSpPr>
              <p:cNvPr id="21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Border Left"/>
              <p:cNvCxnSpPr/>
              <p:nvPr userDrawn="1"/>
            </p:nvCxnSpPr>
            <p:spPr>
              <a:xfrm>
                <a:off x="468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Horiz. Text Borders Placeholder Left"/>
            <p:cNvGrpSpPr/>
            <p:nvPr userDrawn="1"/>
          </p:nvGrpSpPr>
          <p:grpSpPr>
            <a:xfrm>
              <a:off x="324000" y="-180000"/>
              <a:ext cx="4140000" cy="7200000"/>
              <a:chOff x="324000" y="-171000"/>
              <a:chExt cx="4140000" cy="7200000"/>
            </a:xfrm>
          </p:grpSpPr>
          <p:cxnSp>
            <p:nvCxnSpPr>
              <p:cNvPr id="19" name="Border Right"/>
              <p:cNvCxnSpPr/>
              <p:nvPr userDrawn="1"/>
            </p:nvCxnSpPr>
            <p:spPr>
              <a:xfrm>
                <a:off x="446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Vert. Text Borders"/>
            <p:cNvGrpSpPr/>
            <p:nvPr userDrawn="1"/>
          </p:nvGrpSpPr>
          <p:grpSpPr>
            <a:xfrm>
              <a:off x="-180000" y="1008000"/>
              <a:ext cx="9504000" cy="5328000"/>
              <a:chOff x="-180000" y="1017000"/>
              <a:chExt cx="9504000" cy="5328000"/>
            </a:xfrm>
          </p:grpSpPr>
          <p:cxnSp>
            <p:nvCxnSpPr>
              <p:cNvPr id="17" name="Border Bottom"/>
              <p:cNvCxnSpPr/>
              <p:nvPr userDrawn="1"/>
            </p:nvCxnSpPr>
            <p:spPr>
              <a:xfrm>
                <a:off x="-180000" y="6345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Border Top"/>
              <p:cNvCxnSpPr/>
              <p:nvPr userDrawn="1"/>
            </p:nvCxnSpPr>
            <p:spPr>
              <a:xfrm>
                <a:off x="-180000" y="1017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Borders Placeholder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24" name="Horiz. Borders Placeholder Right"/>
            <p:cNvGrpSpPr/>
            <p:nvPr userDrawn="1"/>
          </p:nvGrpSpPr>
          <p:grpSpPr>
            <a:xfrm>
              <a:off x="4608000" y="-171000"/>
              <a:ext cx="4284000" cy="7200000"/>
              <a:chOff x="4608000" y="-171000"/>
              <a:chExt cx="4284000" cy="7200000"/>
            </a:xfrm>
          </p:grpSpPr>
          <p:cxnSp>
            <p:nvCxnSpPr>
              <p:cNvPr id="31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Border Left"/>
              <p:cNvCxnSpPr/>
              <p:nvPr userDrawn="1"/>
            </p:nvCxnSpPr>
            <p:spPr>
              <a:xfrm>
                <a:off x="460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Horiz. Borders Placeholder Left"/>
            <p:cNvGrpSpPr/>
            <p:nvPr userDrawn="1"/>
          </p:nvGrpSpPr>
          <p:grpSpPr>
            <a:xfrm>
              <a:off x="252000" y="-171000"/>
              <a:ext cx="4284000" cy="7200000"/>
              <a:chOff x="252000" y="-171000"/>
              <a:chExt cx="4284000" cy="7200000"/>
            </a:xfrm>
          </p:grpSpPr>
          <p:cxnSp>
            <p:nvCxnSpPr>
              <p:cNvPr id="29" name="Border Right"/>
              <p:cNvCxnSpPr/>
              <p:nvPr userDrawn="1"/>
            </p:nvCxnSpPr>
            <p:spPr>
              <a:xfrm>
                <a:off x="453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Vert. Borders"/>
            <p:cNvGrpSpPr/>
            <p:nvPr userDrawn="1"/>
          </p:nvGrpSpPr>
          <p:grpSpPr>
            <a:xfrm>
              <a:off x="-180000" y="936000"/>
              <a:ext cx="9504000" cy="5472000"/>
              <a:chOff x="-180000" y="936000"/>
              <a:chExt cx="9504000" cy="5472000"/>
            </a:xfrm>
          </p:grpSpPr>
          <p:cxnSp>
            <p:nvCxnSpPr>
              <p:cNvPr id="27" name="Border Bottom"/>
              <p:cNvCxnSpPr/>
              <p:nvPr userDrawn="1"/>
            </p:nvCxnSpPr>
            <p:spPr>
              <a:xfrm>
                <a:off x="-180000" y="64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Border Top"/>
              <p:cNvCxnSpPr/>
              <p:nvPr userDrawn="1"/>
            </p:nvCxnSpPr>
            <p:spPr>
              <a:xfrm>
                <a:off x="-180000" y="9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2000" y="936000"/>
            <a:ext cx="4284000" cy="5400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08000" y="936000"/>
            <a:ext cx="4284000" cy="5400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4"/>
          </p:nvPr>
        </p:nvSpPr>
        <p:spPr bwMode="gray">
          <a:xfrm>
            <a:off x="252000" y="1476000"/>
            <a:ext cx="4284000" cy="493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7" name="Content Placeholder 11"/>
          <p:cNvSpPr>
            <a:spLocks noGrp="1"/>
          </p:cNvSpPr>
          <p:nvPr>
            <p:ph sz="quarter" idx="15"/>
          </p:nvPr>
        </p:nvSpPr>
        <p:spPr bwMode="gray">
          <a:xfrm>
            <a:off x="4608000" y="1476000"/>
            <a:ext cx="4284000" cy="493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2844000" cy="547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3150000" y="936000"/>
            <a:ext cx="2844000" cy="547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6"/>
          </p:nvPr>
        </p:nvSpPr>
        <p:spPr bwMode="gray">
          <a:xfrm>
            <a:off x="6048000" y="936000"/>
            <a:ext cx="2844000" cy="547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grpSp>
        <p:nvGrpSpPr>
          <p:cNvPr id="14" name="Text Borders for colored Background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15" name="Horiz. Text Borders Right"/>
            <p:cNvGrpSpPr/>
            <p:nvPr userDrawn="1"/>
          </p:nvGrpSpPr>
          <p:grpSpPr>
            <a:xfrm>
              <a:off x="6102000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24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Horiz. Tex Borders Middle"/>
            <p:cNvGrpSpPr/>
            <p:nvPr userDrawn="1"/>
          </p:nvGrpSpPr>
          <p:grpSpPr>
            <a:xfrm>
              <a:off x="3221999" y="-171000"/>
              <a:ext cx="2718000" cy="7200000"/>
              <a:chOff x="6102000" y="-171000"/>
              <a:chExt cx="2718000" cy="7200000"/>
            </a:xfrm>
          </p:grpSpPr>
          <p:cxnSp>
            <p:nvCxnSpPr>
              <p:cNvPr id="22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Border Left"/>
              <p:cNvCxnSpPr/>
              <p:nvPr userDrawn="1"/>
            </p:nvCxnSpPr>
            <p:spPr>
              <a:xfrm>
                <a:off x="610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Horiz. Text Borders Left"/>
            <p:cNvGrpSpPr/>
            <p:nvPr userDrawn="1"/>
          </p:nvGrpSpPr>
          <p:grpSpPr>
            <a:xfrm>
              <a:off x="324000" y="-171000"/>
              <a:ext cx="2700000" cy="7200000"/>
              <a:chOff x="324000" y="-171000"/>
              <a:chExt cx="2700000" cy="7200000"/>
            </a:xfrm>
          </p:grpSpPr>
          <p:cxnSp>
            <p:nvCxnSpPr>
              <p:cNvPr id="20" name="Border Right"/>
              <p:cNvCxnSpPr/>
              <p:nvPr userDrawn="1"/>
            </p:nvCxnSpPr>
            <p:spPr>
              <a:xfrm>
                <a:off x="30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Border Bottom"/>
            <p:cNvCxnSpPr/>
            <p:nvPr userDrawn="1"/>
          </p:nvCxnSpPr>
          <p:spPr>
            <a:xfrm>
              <a:off x="-180000" y="6408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order Top"/>
            <p:cNvCxnSpPr/>
            <p:nvPr userDrawn="1"/>
          </p:nvCxnSpPr>
          <p:spPr>
            <a:xfrm>
              <a:off x="-180000" y="1008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Borders Placeholder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27" name="Horiz. Border Placeholder Right"/>
            <p:cNvGrpSpPr/>
            <p:nvPr userDrawn="1"/>
          </p:nvGrpSpPr>
          <p:grpSpPr>
            <a:xfrm>
              <a:off x="6048000" y="-171000"/>
              <a:ext cx="2844000" cy="7200000"/>
              <a:chOff x="6048000" y="-171000"/>
              <a:chExt cx="2844000" cy="7200000"/>
            </a:xfrm>
          </p:grpSpPr>
          <p:cxnSp>
            <p:nvCxnSpPr>
              <p:cNvPr id="36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Border Left"/>
              <p:cNvCxnSpPr/>
              <p:nvPr userDrawn="1"/>
            </p:nvCxnSpPr>
            <p:spPr>
              <a:xfrm>
                <a:off x="604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Horiz. Border Placeholder Middle"/>
            <p:cNvGrpSpPr/>
            <p:nvPr userDrawn="1"/>
          </p:nvGrpSpPr>
          <p:grpSpPr>
            <a:xfrm>
              <a:off x="3150000" y="-171000"/>
              <a:ext cx="2844000" cy="7200000"/>
              <a:chOff x="3150000" y="-171000"/>
              <a:chExt cx="2844000" cy="7200000"/>
            </a:xfrm>
          </p:grpSpPr>
          <p:cxnSp>
            <p:nvCxnSpPr>
              <p:cNvPr id="34" name="Border Right"/>
              <p:cNvCxnSpPr/>
              <p:nvPr userDrawn="1"/>
            </p:nvCxnSpPr>
            <p:spPr>
              <a:xfrm>
                <a:off x="599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Border Left"/>
              <p:cNvCxnSpPr/>
              <p:nvPr userDrawn="1"/>
            </p:nvCxnSpPr>
            <p:spPr>
              <a:xfrm>
                <a:off x="315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Horiz. Border Placeholder Left"/>
            <p:cNvGrpSpPr/>
            <p:nvPr userDrawn="1"/>
          </p:nvGrpSpPr>
          <p:grpSpPr>
            <a:xfrm>
              <a:off x="252000" y="-171000"/>
              <a:ext cx="2844000" cy="7200000"/>
              <a:chOff x="252000" y="-171000"/>
              <a:chExt cx="2844000" cy="7200000"/>
            </a:xfrm>
          </p:grpSpPr>
          <p:cxnSp>
            <p:nvCxnSpPr>
              <p:cNvPr id="32" name="Border Right"/>
              <p:cNvCxnSpPr/>
              <p:nvPr userDrawn="1"/>
            </p:nvCxnSpPr>
            <p:spPr>
              <a:xfrm>
                <a:off x="309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Border Bottom"/>
            <p:cNvCxnSpPr/>
            <p:nvPr userDrawn="1"/>
          </p:nvCxnSpPr>
          <p:spPr>
            <a:xfrm>
              <a:off x="-180000" y="6336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Border Top"/>
            <p:cNvCxnSpPr/>
            <p:nvPr userDrawn="1"/>
          </p:nvCxnSpPr>
          <p:spPr>
            <a:xfrm>
              <a:off x="-180000" y="936000"/>
              <a:ext cx="9504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048BD4-E2B2-49AE-831F-B37ED728B46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252000" y="900000"/>
            <a:ext cx="8640000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 bwMode="gray">
          <a:xfrm>
            <a:off x="252000" y="936000"/>
            <a:ext cx="428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 bwMode="gray">
          <a:xfrm>
            <a:off x="4608000" y="936000"/>
            <a:ext cx="428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250825" y="253505"/>
            <a:ext cx="7380000" cy="224672"/>
          </a:xfrm>
        </p:spPr>
        <p:txBody>
          <a:bodyPr wrap="none">
            <a:noAutofit/>
          </a:bodyPr>
          <a:lstStyle>
            <a:lvl1pPr>
              <a:defRPr b="0" baseline="0">
                <a:solidFill>
                  <a:srgbClr val="404547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6"/>
          </p:nvPr>
        </p:nvSpPr>
        <p:spPr bwMode="gray">
          <a:xfrm>
            <a:off x="252000" y="3744000"/>
            <a:ext cx="428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7"/>
          </p:nvPr>
        </p:nvSpPr>
        <p:spPr bwMode="gray">
          <a:xfrm>
            <a:off x="4608000" y="3744000"/>
            <a:ext cx="4284000" cy="2592000"/>
          </a:xfrm>
        </p:spPr>
        <p:txBody>
          <a:bodyPr tIns="180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grpSp>
        <p:nvGrpSpPr>
          <p:cNvPr id="15" name="Text Borders for colored Backgrounds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16" name="Horiz. Text Borders Right"/>
            <p:cNvGrpSpPr/>
            <p:nvPr userDrawn="1"/>
          </p:nvGrpSpPr>
          <p:grpSpPr>
            <a:xfrm>
              <a:off x="4680000" y="-171000"/>
              <a:ext cx="4140000" cy="7200000"/>
              <a:chOff x="4680000" y="-171000"/>
              <a:chExt cx="4140000" cy="7200000"/>
            </a:xfrm>
          </p:grpSpPr>
          <p:cxnSp>
            <p:nvCxnSpPr>
              <p:cNvPr id="25" name="Border Right"/>
              <p:cNvCxnSpPr/>
              <p:nvPr userDrawn="1"/>
            </p:nvCxnSpPr>
            <p:spPr>
              <a:xfrm>
                <a:off x="882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Border Left"/>
              <p:cNvCxnSpPr/>
              <p:nvPr userDrawn="1"/>
            </p:nvCxnSpPr>
            <p:spPr>
              <a:xfrm>
                <a:off x="4680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Horiz. Text Borders Left"/>
            <p:cNvGrpSpPr/>
            <p:nvPr userDrawn="1"/>
          </p:nvGrpSpPr>
          <p:grpSpPr>
            <a:xfrm>
              <a:off x="324000" y="-171000"/>
              <a:ext cx="4140000" cy="7200000"/>
              <a:chOff x="324000" y="-171000"/>
              <a:chExt cx="4140000" cy="7200000"/>
            </a:xfrm>
          </p:grpSpPr>
          <p:cxnSp>
            <p:nvCxnSpPr>
              <p:cNvPr id="23" name="Border Right"/>
              <p:cNvCxnSpPr/>
              <p:nvPr userDrawn="1"/>
            </p:nvCxnSpPr>
            <p:spPr>
              <a:xfrm>
                <a:off x="446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Border Left"/>
              <p:cNvCxnSpPr/>
              <p:nvPr userDrawn="1"/>
            </p:nvCxnSpPr>
            <p:spPr>
              <a:xfrm>
                <a:off x="324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Vert. Text Borders"/>
            <p:cNvGrpSpPr/>
            <p:nvPr userDrawn="1"/>
          </p:nvGrpSpPr>
          <p:grpSpPr>
            <a:xfrm>
              <a:off x="-180000" y="1008000"/>
              <a:ext cx="9504000" cy="5328000"/>
              <a:chOff x="-180000" y="1008000"/>
              <a:chExt cx="9504000" cy="5328000"/>
            </a:xfrm>
          </p:grpSpPr>
          <p:cxnSp>
            <p:nvCxnSpPr>
              <p:cNvPr id="19" name="Border Bottom lower Text"/>
              <p:cNvCxnSpPr/>
              <p:nvPr userDrawn="1"/>
            </p:nvCxnSpPr>
            <p:spPr>
              <a:xfrm>
                <a:off x="-180000" y="63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Border Top lower Text"/>
              <p:cNvCxnSpPr/>
              <p:nvPr userDrawn="1"/>
            </p:nvCxnSpPr>
            <p:spPr>
              <a:xfrm>
                <a:off x="-180000" y="381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Border Bottom upper Text"/>
              <p:cNvCxnSpPr/>
              <p:nvPr userDrawn="1"/>
            </p:nvCxnSpPr>
            <p:spPr>
              <a:xfrm>
                <a:off x="-180000" y="345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Border Top upper Text"/>
              <p:cNvCxnSpPr/>
              <p:nvPr userDrawn="1"/>
            </p:nvCxnSpPr>
            <p:spPr>
              <a:xfrm>
                <a:off x="-180000" y="10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Borders Placeholder" hidden="1"/>
          <p:cNvGrpSpPr/>
          <p:nvPr userDrawn="1"/>
        </p:nvGrpSpPr>
        <p:grpSpPr>
          <a:xfrm>
            <a:off x="-180000" y="-171000"/>
            <a:ext cx="9504000" cy="7200000"/>
            <a:chOff x="-180000" y="-171000"/>
            <a:chExt cx="9504000" cy="7200000"/>
          </a:xfrm>
        </p:grpSpPr>
        <p:grpSp>
          <p:nvGrpSpPr>
            <p:cNvPr id="28" name="Horiz. Borders Placeholders Right"/>
            <p:cNvGrpSpPr/>
            <p:nvPr userDrawn="1"/>
          </p:nvGrpSpPr>
          <p:grpSpPr>
            <a:xfrm>
              <a:off x="4608000" y="-171000"/>
              <a:ext cx="4284000" cy="7200000"/>
              <a:chOff x="4608000" y="-171000"/>
              <a:chExt cx="4284000" cy="7200000"/>
            </a:xfrm>
          </p:grpSpPr>
          <p:cxnSp>
            <p:nvCxnSpPr>
              <p:cNvPr id="37" name="Border Right"/>
              <p:cNvCxnSpPr/>
              <p:nvPr userDrawn="1"/>
            </p:nvCxnSpPr>
            <p:spPr>
              <a:xfrm>
                <a:off x="889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Border Left"/>
              <p:cNvCxnSpPr/>
              <p:nvPr userDrawn="1"/>
            </p:nvCxnSpPr>
            <p:spPr>
              <a:xfrm>
                <a:off x="4608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Horiz. Borders Placeholders Left"/>
            <p:cNvGrpSpPr/>
            <p:nvPr userDrawn="1"/>
          </p:nvGrpSpPr>
          <p:grpSpPr>
            <a:xfrm>
              <a:off x="252000" y="-171000"/>
              <a:ext cx="4284000" cy="7200000"/>
              <a:chOff x="252000" y="-171000"/>
              <a:chExt cx="4284000" cy="7200000"/>
            </a:xfrm>
          </p:grpSpPr>
          <p:cxnSp>
            <p:nvCxnSpPr>
              <p:cNvPr id="35" name="Border Right"/>
              <p:cNvCxnSpPr/>
              <p:nvPr userDrawn="1"/>
            </p:nvCxnSpPr>
            <p:spPr>
              <a:xfrm>
                <a:off x="4536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Border Left"/>
              <p:cNvCxnSpPr/>
              <p:nvPr userDrawn="1"/>
            </p:nvCxnSpPr>
            <p:spPr>
              <a:xfrm>
                <a:off x="252000" y="-171000"/>
                <a:ext cx="0" cy="720000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Vert. Borders Placeholder"/>
            <p:cNvGrpSpPr/>
            <p:nvPr userDrawn="1"/>
          </p:nvGrpSpPr>
          <p:grpSpPr>
            <a:xfrm>
              <a:off x="-180000" y="936000"/>
              <a:ext cx="9504000" cy="5472000"/>
              <a:chOff x="-180000" y="936000"/>
              <a:chExt cx="9504000" cy="5472000"/>
            </a:xfrm>
          </p:grpSpPr>
          <p:cxnSp>
            <p:nvCxnSpPr>
              <p:cNvPr id="31" name="Border Bottom lower Placeholders"/>
              <p:cNvCxnSpPr/>
              <p:nvPr userDrawn="1"/>
            </p:nvCxnSpPr>
            <p:spPr>
              <a:xfrm>
                <a:off x="-180000" y="640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Border Top lower Placeholders"/>
              <p:cNvCxnSpPr/>
              <p:nvPr userDrawn="1"/>
            </p:nvCxnSpPr>
            <p:spPr>
              <a:xfrm>
                <a:off x="-180000" y="3744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Border Bottom upper Placeholders"/>
              <p:cNvCxnSpPr/>
              <p:nvPr userDrawn="1"/>
            </p:nvCxnSpPr>
            <p:spPr>
              <a:xfrm>
                <a:off x="-180000" y="3528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Border Top upper Placeholders"/>
              <p:cNvCxnSpPr/>
              <p:nvPr userDrawn="1"/>
            </p:nvCxnSpPr>
            <p:spPr>
              <a:xfrm>
                <a:off x="-180000" y="936000"/>
                <a:ext cx="9504000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uK_INA_FAG25cm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 bwMode="gray">
          <a:xfrm>
            <a:off x="8129975" y="6487487"/>
            <a:ext cx="763200" cy="236739"/>
          </a:xfrm>
          <a:prstGeom prst="rect">
            <a:avLst/>
          </a:prstGeom>
        </p:spPr>
      </p:pic>
      <p:pic>
        <p:nvPicPr>
          <p:cNvPr id="9" name="Picture 8" descr="Schaeffler_45mm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 bwMode="gray">
          <a:xfrm>
            <a:off x="7705175" y="260350"/>
            <a:ext cx="1188000" cy="13275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1999" y="504000"/>
            <a:ext cx="86400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2000" y="936000"/>
            <a:ext cx="8640000" cy="54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20000" y="6552000"/>
            <a:ext cx="720000" cy="108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226800">
              <a:defRPr sz="70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620000" y="6552000"/>
            <a:ext cx="3600000" cy="108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226800">
              <a:defRPr sz="700">
                <a:solidFill>
                  <a:srgbClr val="40454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2000" y="6552000"/>
            <a:ext cx="360000" cy="108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226800">
              <a:defRPr sz="700">
                <a:solidFill>
                  <a:srgbClr val="404547"/>
                </a:solidFill>
              </a:defRPr>
            </a:lvl1pPr>
          </a:lstStyle>
          <a:p>
            <a:fld id="{71048BD4-E2B2-49AE-831F-B37ED728B468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61" r:id="rId8"/>
    <p:sldLayoutId id="2147483662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/>
  <p:txStyles>
    <p:titleStyle>
      <a:lvl1pPr algn="l" defTabSz="226800" rtl="0" eaLnBrk="1" latinLnBrk="0" hangingPunct="1">
        <a:spcBef>
          <a:spcPct val="0"/>
        </a:spcBef>
        <a:buNone/>
        <a:defRPr sz="2200" b="1" kern="1200" baseline="0">
          <a:solidFill>
            <a:srgbClr val="404547"/>
          </a:solidFill>
          <a:latin typeface="+mj-lt"/>
          <a:ea typeface="+mj-ea"/>
          <a:cs typeface="+mj-cs"/>
        </a:defRPr>
      </a:lvl1pPr>
    </p:titleStyle>
    <p:bodyStyle>
      <a:lvl1pPr marL="0" indent="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 typeface="Arial" pitchFamily="34" charset="0"/>
        <a:buNone/>
        <a:defRPr sz="1600" kern="1200">
          <a:solidFill>
            <a:srgbClr val="404547"/>
          </a:solidFill>
          <a:latin typeface="+mn-lt"/>
          <a:ea typeface="+mn-ea"/>
          <a:cs typeface="+mn-cs"/>
        </a:defRPr>
      </a:lvl1pPr>
      <a:lvl2pPr marL="226800" indent="-22680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Tx/>
        <a:buBlip>
          <a:blip r:embed="rId19"/>
        </a:buBlip>
        <a:defRPr sz="1600" kern="1200">
          <a:solidFill>
            <a:srgbClr val="404547"/>
          </a:solidFill>
          <a:latin typeface="+mn-lt"/>
          <a:ea typeface="+mn-ea"/>
          <a:cs typeface="+mn-cs"/>
        </a:defRPr>
      </a:lvl2pPr>
      <a:lvl3pPr marL="453600" indent="-22680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Tx/>
        <a:buBlip>
          <a:blip r:embed="rId19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3pPr>
      <a:lvl4pPr marL="680400" indent="-226800" algn="l" defTabSz="2268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Tx/>
        <a:buBlip>
          <a:blip r:embed="rId19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4pPr>
      <a:lvl5pPr marL="226800" indent="-226800" algn="l" defTabSz="2268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 typeface="+mj-lt"/>
        <a:buAutoNum type="arabicPeriod"/>
        <a:defRPr sz="1600" kern="1200">
          <a:solidFill>
            <a:srgbClr val="404547"/>
          </a:solidFill>
          <a:latin typeface="+mn-lt"/>
          <a:ea typeface="+mn-ea"/>
          <a:cs typeface="+mn-cs"/>
        </a:defRPr>
      </a:lvl5pPr>
      <a:lvl6pPr marL="453600" indent="-226800" algn="l" defTabSz="9144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 typeface="+mj-lt"/>
        <a:buAutoNum type="alphaLcParenR"/>
        <a:defRPr sz="1400" kern="1200">
          <a:solidFill>
            <a:srgbClr val="404547"/>
          </a:solidFill>
          <a:latin typeface="+mn-lt"/>
          <a:ea typeface="+mn-ea"/>
          <a:cs typeface="+mn-cs"/>
        </a:defRPr>
      </a:lvl6pPr>
      <a:lvl7pPr marL="226800" indent="-226800" algn="l" defTabSz="914400" rtl="0" eaLnBrk="1" latinLnBrk="0" hangingPunct="1">
        <a:lnSpc>
          <a:spcPct val="85000"/>
        </a:lnSpc>
        <a:spcBef>
          <a:spcPts val="900"/>
        </a:spcBef>
        <a:spcAft>
          <a:spcPts val="300"/>
        </a:spcAft>
        <a:buFontTx/>
        <a:buBlip>
          <a:blip r:embed="rId20"/>
        </a:buBlip>
        <a:defRPr sz="1600" kern="1200">
          <a:solidFill>
            <a:srgbClr val="404547"/>
          </a:solidFill>
          <a:latin typeface="+mn-lt"/>
          <a:ea typeface="+mn-ea"/>
          <a:cs typeface="+mn-cs"/>
        </a:defRPr>
      </a:lvl7pPr>
      <a:lvl8pPr marL="453600" indent="-226800" algn="l" defTabSz="2268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Tx/>
        <a:buBlip>
          <a:blip r:embed="rId20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8pPr>
      <a:lvl9pPr marL="680400" indent="-226800" algn="l" defTabSz="914400" rtl="0" eaLnBrk="1" latinLnBrk="0" hangingPunct="1">
        <a:lnSpc>
          <a:spcPct val="85000"/>
        </a:lnSpc>
        <a:spcBef>
          <a:spcPts val="600"/>
        </a:spcBef>
        <a:spcAft>
          <a:spcPts val="300"/>
        </a:spcAft>
        <a:buFontTx/>
        <a:buBlip>
          <a:blip r:embed="rId20"/>
        </a:buBlip>
        <a:defRPr sz="1400" kern="1200">
          <a:solidFill>
            <a:srgbClr val="404547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 err="1" smtClean="0"/>
              <a:t>Projektmeilensteine</a:t>
            </a:r>
            <a:r>
              <a:rPr lang="en-US" dirty="0" smtClean="0"/>
              <a:t> &amp; </a:t>
            </a:r>
            <a:r>
              <a:rPr lang="en-US" dirty="0" err="1" smtClean="0"/>
              <a:t>Termine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 err="1" smtClean="0"/>
              <a:t>Spritmonitor</a:t>
            </a:r>
            <a:endParaRPr lang="en-US" dirty="0"/>
          </a:p>
        </p:txBody>
      </p:sp>
      <p:pic>
        <p:nvPicPr>
          <p:cNvPr id="5" name="Bildplatzhalter 4" descr="careers_graduates.jpg"/>
          <p:cNvPicPr>
            <a:picLocks noGrp="1" noChangeAspect="1"/>
          </p:cNvPicPr>
          <p:nvPr/>
        </p:nvPicPr>
        <p:blipFill>
          <a:blip r:embed="rId2"/>
          <a:srcRect t="866" b="866"/>
          <a:stretch>
            <a:fillRect/>
          </a:stretch>
        </p:blipFill>
        <p:spPr bwMode="gray">
          <a:xfrm>
            <a:off x="0" y="900000"/>
            <a:ext cx="9144000" cy="22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707628"/>
              </p:ext>
            </p:extLst>
          </p:nvPr>
        </p:nvGraphicFramePr>
        <p:xfrm>
          <a:off x="252414" y="936625"/>
          <a:ext cx="86395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917"/>
                <a:gridCol w="2551328"/>
                <a:gridCol w="1129553"/>
                <a:gridCol w="2326341"/>
                <a:gridCol w="90444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Inhalt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Verantwortliche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Termine:	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251978"/>
              </p:ext>
            </p:extLst>
          </p:nvPr>
        </p:nvGraphicFramePr>
        <p:xfrm>
          <a:off x="252413" y="936625"/>
          <a:ext cx="86391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588"/>
                <a:gridCol w="43195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Wann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Di, 06.10.15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Vorlesung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Di, 20.10.15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Vorlesung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Di, 03.11.15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 Abgabe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8BD4-E2B2-49AE-831F-B37ED728B4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562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chaeffler_Colors">
      <a:dk1>
        <a:srgbClr val="000000"/>
      </a:dk1>
      <a:lt1>
        <a:srgbClr val="FFFFFF"/>
      </a:lt1>
      <a:dk2>
        <a:srgbClr val="404547"/>
      </a:dk2>
      <a:lt2>
        <a:srgbClr val="EBEBEB"/>
      </a:lt2>
      <a:accent1>
        <a:srgbClr val="004D22"/>
      </a:accent1>
      <a:accent2>
        <a:srgbClr val="00893D"/>
      </a:accent2>
      <a:accent3>
        <a:srgbClr val="7FC49E"/>
      </a:accent3>
      <a:accent4>
        <a:srgbClr val="B4C9D5"/>
      </a:accent4>
      <a:accent5>
        <a:srgbClr val="95AFBE"/>
      </a:accent5>
      <a:accent6>
        <a:srgbClr val="596F7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>
          <a:noFill/>
        </a:ln>
      </a:spPr>
      <a:bodyPr lIns="0" tIns="0" rIns="0" bIns="0" rtlCol="0" anchor="ctr"/>
      <a:lstStyle>
        <a:defPPr algn="ctr">
          <a:defRPr sz="1600" dirty="0" err="1" smtClean="0">
            <a:solidFill>
              <a:srgbClr val="282828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282828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spAutoFit/>
      </a:bodyPr>
      <a:lstStyle>
        <a:defPPr>
          <a:defRPr sz="1600" dirty="0" err="1" smtClean="0">
            <a:solidFill>
              <a:srgbClr val="282828"/>
            </a:solidFill>
          </a:defRPr>
        </a:defPPr>
      </a:lstStyle>
    </a:txDef>
  </a:objectDefaults>
  <a:extraClrSchemeLst/>
  <a:custClrLst>
    <a:custClr name="Custom 1">
      <a:srgbClr val="49565D"/>
    </a:custClr>
    <a:custClr name="Custom 2">
      <a:srgbClr val="055274"/>
    </a:custClr>
    <a:custClr name="Custom 3">
      <a:srgbClr val="4573A7"/>
    </a:custClr>
    <a:custClr name="Custom 4">
      <a:srgbClr val="93A9D0"/>
    </a:custClr>
    <a:custClr name="Custom 5">
      <a:srgbClr val="BB2300"/>
    </a:custClr>
    <a:custClr name="Custom 6">
      <a:srgbClr val="DB5637"/>
    </a:custClr>
    <a:custClr name="Custom 7">
      <a:srgbClr val="DB7A63"/>
    </a:custClr>
    <a:custClr name="Custom 8">
      <a:srgbClr val="B86100"/>
    </a:custClr>
    <a:custClr name="Custom 9">
      <a:srgbClr val="DB8E37"/>
    </a:custClr>
    <a:custClr name="Custom 10">
      <a:srgbClr val="DBA263"/>
    </a:custClr>
  </a:custClrLst>
</a:theme>
</file>

<file path=ppt/theme/theme2.xml><?xml version="1.0" encoding="utf-8"?>
<a:theme xmlns:a="http://schemas.openxmlformats.org/drawingml/2006/main" name="Office Theme">
  <a:themeElements>
    <a:clrScheme name="Schaeffler_Colors">
      <a:dk1>
        <a:srgbClr val="000000"/>
      </a:dk1>
      <a:lt1>
        <a:srgbClr val="FFFFFF"/>
      </a:lt1>
      <a:dk2>
        <a:srgbClr val="404547"/>
      </a:dk2>
      <a:lt2>
        <a:srgbClr val="F0F0F0"/>
      </a:lt2>
      <a:accent1>
        <a:srgbClr val="636A6E"/>
      </a:accent1>
      <a:accent2>
        <a:srgbClr val="227D41"/>
      </a:accent2>
      <a:accent3>
        <a:srgbClr val="56BE79"/>
      </a:accent3>
      <a:accent4>
        <a:srgbClr val="B3E3C3"/>
      </a:accent4>
      <a:accent5>
        <a:srgbClr val="969696"/>
      </a:accent5>
      <a:accent6>
        <a:srgbClr val="D9D9D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chaeffler_Colors">
      <a:dk1>
        <a:srgbClr val="000000"/>
      </a:dk1>
      <a:lt1>
        <a:srgbClr val="FFFFFF"/>
      </a:lt1>
      <a:dk2>
        <a:srgbClr val="404547"/>
      </a:dk2>
      <a:lt2>
        <a:srgbClr val="F0F0F0"/>
      </a:lt2>
      <a:accent1>
        <a:srgbClr val="636A6E"/>
      </a:accent1>
      <a:accent2>
        <a:srgbClr val="227D41"/>
      </a:accent2>
      <a:accent3>
        <a:srgbClr val="56BE79"/>
      </a:accent3>
      <a:accent4>
        <a:srgbClr val="B3E3C3"/>
      </a:accent4>
      <a:accent5>
        <a:srgbClr val="969696"/>
      </a:accent5>
      <a:accent6>
        <a:srgbClr val="D9D9D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30</Words>
  <Application>Microsoft Office PowerPoint</Application>
  <PresentationFormat>Bildschirmpräsentation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Default Theme</vt:lpstr>
      <vt:lpstr>Projektmeilensteine &amp; Termine</vt:lpstr>
      <vt:lpstr>Meilensteine</vt:lpstr>
      <vt:lpstr>Weitere Termine: </vt:lpstr>
    </vt:vector>
  </TitlesOfParts>
  <Company>Schaeffler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Projektmeilensteine &amp; Termine</dc:title>
  <dc:creator>kauppfbi</dc:creator>
  <cp:lastModifiedBy>kauppfbi</cp:lastModifiedBy>
  <cp:revision>1</cp:revision>
  <dcterms:created xsi:type="dcterms:W3CDTF">2015-09-28T15:22:31Z</dcterms:created>
  <dcterms:modified xsi:type="dcterms:W3CDTF">2015-09-28T15:31:29Z</dcterms:modified>
</cp:coreProperties>
</file>