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7" r:id="rId2"/>
    <p:sldId id="268" r:id="rId3"/>
    <p:sldId id="269" r:id="rId4"/>
    <p:sldId id="270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93F99-75F0-4ED7-BDF0-F372C21C6D7A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AFEDE-D08C-41A9-A82D-285FE19190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560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B439-7514-47B8-B5F3-0D5C994475BE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8603-058D-453B-8950-4B3E89A345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1715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B439-7514-47B8-B5F3-0D5C994475BE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8603-058D-453B-8950-4B3E89A345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18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B439-7514-47B8-B5F3-0D5C994475BE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8603-058D-453B-8950-4B3E89A345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470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B439-7514-47B8-B5F3-0D5C994475BE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8603-058D-453B-8950-4B3E89A345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1890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B439-7514-47B8-B5F3-0D5C994475BE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8603-058D-453B-8950-4B3E89A345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2646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B439-7514-47B8-B5F3-0D5C994475BE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8603-058D-453B-8950-4B3E89A345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8519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B439-7514-47B8-B5F3-0D5C994475BE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8603-058D-453B-8950-4B3E89A345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1469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B439-7514-47B8-B5F3-0D5C994475BE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8603-058D-453B-8950-4B3E89A345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2857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B439-7514-47B8-B5F3-0D5C994475BE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8603-058D-453B-8950-4B3E89A345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0270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B439-7514-47B8-B5F3-0D5C994475BE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8603-058D-453B-8950-4B3E89A345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591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B439-7514-47B8-B5F3-0D5C994475BE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8603-058D-453B-8950-4B3E89A345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7788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8B439-7514-47B8-B5F3-0D5C994475BE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18603-058D-453B-8950-4B3E89A345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273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How to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load FPGA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Romcode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0" y="4221088"/>
            <a:ext cx="91440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286000" y="450912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ctr"/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Modulator: Jay </a:t>
            </a:r>
            <a:r>
              <a:rPr lang="en-US" altLang="zh-TW" sz="2000" dirty="0" err="1" smtClean="0">
                <a:latin typeface="Times New Roman" pitchFamily="18" charset="0"/>
                <a:cs typeface="Times New Roman" pitchFamily="18" charset="0"/>
              </a:rPr>
              <a:t>Gao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7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48680"/>
            <a:ext cx="7488832" cy="5195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橢圓 3"/>
          <p:cNvSpPr/>
          <p:nvPr/>
        </p:nvSpPr>
        <p:spPr>
          <a:xfrm>
            <a:off x="3785755" y="1765802"/>
            <a:ext cx="1368152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3785755" y="2123129"/>
            <a:ext cx="1368152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4932040" y="2636912"/>
            <a:ext cx="1368152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3254079" y="3038659"/>
            <a:ext cx="1368152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573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0648"/>
            <a:ext cx="8891443" cy="6022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橢圓 4"/>
          <p:cNvSpPr/>
          <p:nvPr/>
        </p:nvSpPr>
        <p:spPr>
          <a:xfrm>
            <a:off x="2915816" y="1628800"/>
            <a:ext cx="4176464" cy="8640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3328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0648"/>
            <a:ext cx="6840760" cy="5963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橢圓 4"/>
          <p:cNvSpPr/>
          <p:nvPr/>
        </p:nvSpPr>
        <p:spPr>
          <a:xfrm>
            <a:off x="683568" y="116632"/>
            <a:ext cx="4176464" cy="7433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3186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6019</TotalTime>
  <Words>9</Words>
  <Application>Microsoft Office PowerPoint</Application>
  <PresentationFormat>如螢幕大小 (4:3)</PresentationFormat>
  <Paragraphs>2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How to load FPGA Romcode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高敬中</dc:creator>
  <cp:lastModifiedBy>高敬中</cp:lastModifiedBy>
  <cp:revision>86</cp:revision>
  <dcterms:created xsi:type="dcterms:W3CDTF">2022-12-02T01:03:58Z</dcterms:created>
  <dcterms:modified xsi:type="dcterms:W3CDTF">2022-12-26T05:47:29Z</dcterms:modified>
</cp:coreProperties>
</file>