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57" d="100"/>
          <a:sy n="57" d="100"/>
        </p:scale>
        <p:origin x="268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759D2-5446-412C-87DB-CD25F6E700C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5B7AB-203F-495A-88DF-4A26C6862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03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Apps Review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Apps Review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Apps Review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scriptVisual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Most Used Apps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Rating of Different Apps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Swindlers Rating for Tinder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scriptVisual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Ratings of Different Users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Swindlers on Multiple Application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lineStackedColumnComboChart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Char Users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b649a10-5529-4a04-a411-ddfbf9bc865d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b649a10-5529-4a04-a411-ddfbf9bc865d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b649a10-5529-4a04-a411-ddfbf9bc865d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b649a10-5529-4a04-a411-ddfbf9bc865d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b649a10-5529-4a04-a411-ddfbf9bc865d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image ,image ,image ,actionButt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Apps Review ,Apps Review ,Apps Review ,textbox ,scriptVisual ,Most Used Apps ,Rating of Different Apps ,actionButton ,actionButt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pic>
        <p:nvPicPr>
          <p:cNvPr id="5" name="Picture 4" descr="A graph showing the growth of apps&#10;&#10;Description automatically generated">
            <a:extLst>
              <a:ext uri="{FF2B5EF4-FFF2-40B4-BE49-F238E27FC236}">
                <a16:creationId xmlns:a16="http://schemas.microsoft.com/office/drawing/2014/main" id="{925586DA-F416-8F1D-E774-7425B5873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3738" y="3789194"/>
            <a:ext cx="6207638" cy="30688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card ,card ,Swindlers Rating for Tinder ,scriptVisual ,map ,actionButton ,actionButton ,actionButt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Swindlers</a:t>
            </a:r>
          </a:p>
        </p:txBody>
      </p:sp>
      <p:pic>
        <p:nvPicPr>
          <p:cNvPr id="5" name="Picture 4" descr="A graph of green bars&#10;&#10;Description automatically generated with medium confidence">
            <a:extLst>
              <a:ext uri="{FF2B5EF4-FFF2-40B4-BE49-F238E27FC236}">
                <a16:creationId xmlns:a16="http://schemas.microsoft.com/office/drawing/2014/main" id="{995408AE-E0BE-6252-7286-398EE5DBE9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153" y="3350940"/>
            <a:ext cx="6108021" cy="320597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 ,donutChart ,slicer ,Ratings of Different Users ,textbox ,Swindlers on Multiple Application ,actionButton ,actionButt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Users Comparison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lineStackedColumnComboChart ,tableEx ,Char Users ,textbox ,actionButton ,actionButt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Users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215</Words>
  <Application>Microsoft Office PowerPoint</Application>
  <PresentationFormat>Widescreen</PresentationFormat>
  <Paragraphs>114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Custom Design</vt:lpstr>
      <vt:lpstr>Title</vt:lpstr>
      <vt:lpstr>Summary</vt:lpstr>
      <vt:lpstr>Swindlers</vt:lpstr>
      <vt:lpstr>Users Comparison</vt:lpstr>
      <vt:lpstr>Application Users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Kaur, Prabhjeet</cp:lastModifiedBy>
  <cp:revision>5</cp:revision>
  <dcterms:created xsi:type="dcterms:W3CDTF">2016-09-04T11:54:55Z</dcterms:created>
  <dcterms:modified xsi:type="dcterms:W3CDTF">2024-01-19T20:57:47Z</dcterms:modified>
</cp:coreProperties>
</file>