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6710C-7E0E-43C2-986A-764A88738EEC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F91FF1-5717-4135-AFC5-F6A1282C8843}">
      <dgm:prSet/>
      <dgm:spPr/>
      <dgm:t>
        <a:bodyPr/>
        <a:lstStyle/>
        <a:p>
          <a:r>
            <a:rPr lang="en-US"/>
            <a:t>Try to do animation on text and menu.</a:t>
          </a:r>
        </a:p>
      </dgm:t>
    </dgm:pt>
    <dgm:pt modelId="{2EA49FC0-90A1-4CD3-82E2-3E9F4C1AF9C4}" type="parTrans" cxnId="{FC053315-B493-4228-BAD1-44F7B8228133}">
      <dgm:prSet/>
      <dgm:spPr/>
      <dgm:t>
        <a:bodyPr/>
        <a:lstStyle/>
        <a:p>
          <a:endParaRPr lang="en-US"/>
        </a:p>
      </dgm:t>
    </dgm:pt>
    <dgm:pt modelId="{40F5A520-53EA-4586-B1DB-C8BC0944F773}" type="sibTrans" cxnId="{FC053315-B493-4228-BAD1-44F7B8228133}">
      <dgm:prSet/>
      <dgm:spPr/>
      <dgm:t>
        <a:bodyPr/>
        <a:lstStyle/>
        <a:p>
          <a:endParaRPr lang="en-US"/>
        </a:p>
      </dgm:t>
    </dgm:pt>
    <dgm:pt modelId="{ED6F1656-C486-412F-B454-A7524034C93E}">
      <dgm:prSet/>
      <dgm:spPr/>
      <dgm:t>
        <a:bodyPr/>
        <a:lstStyle/>
        <a:p>
          <a:r>
            <a:rPr lang="en-US"/>
            <a:t>Did animation on contact form.</a:t>
          </a:r>
        </a:p>
      </dgm:t>
    </dgm:pt>
    <dgm:pt modelId="{95C0861C-E389-41A6-8A8F-AE853DBA2651}" type="parTrans" cxnId="{F3C31029-8323-4E3F-8989-E06CB7C34D76}">
      <dgm:prSet/>
      <dgm:spPr/>
      <dgm:t>
        <a:bodyPr/>
        <a:lstStyle/>
        <a:p>
          <a:endParaRPr lang="en-US"/>
        </a:p>
      </dgm:t>
    </dgm:pt>
    <dgm:pt modelId="{11FE39F6-6FAB-429C-B99C-77C641956AD6}" type="sibTrans" cxnId="{F3C31029-8323-4E3F-8989-E06CB7C34D76}">
      <dgm:prSet/>
      <dgm:spPr/>
      <dgm:t>
        <a:bodyPr/>
        <a:lstStyle/>
        <a:p>
          <a:endParaRPr lang="en-US"/>
        </a:p>
      </dgm:t>
    </dgm:pt>
    <dgm:pt modelId="{5D8EDBCE-5839-4C32-B10B-CD8785DED91B}" type="pres">
      <dgm:prSet presAssocID="{9446710C-7E0E-43C2-986A-764A88738EEC}" presName="root" presStyleCnt="0">
        <dgm:presLayoutVars>
          <dgm:dir/>
          <dgm:resizeHandles val="exact"/>
        </dgm:presLayoutVars>
      </dgm:prSet>
      <dgm:spPr/>
    </dgm:pt>
    <dgm:pt modelId="{5C6A458C-DD33-4743-B7CA-8A94E1775903}" type="pres">
      <dgm:prSet presAssocID="{6AF91FF1-5717-4135-AFC5-F6A1282C8843}" presName="compNode" presStyleCnt="0"/>
      <dgm:spPr/>
    </dgm:pt>
    <dgm:pt modelId="{D6A19AAC-A2C9-40BF-8D91-1AE2D635E2F7}" type="pres">
      <dgm:prSet presAssocID="{6AF91FF1-5717-4135-AFC5-F6A1282C88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238AD73-F9DD-42E0-BDD5-A6ACA74A1936}" type="pres">
      <dgm:prSet presAssocID="{6AF91FF1-5717-4135-AFC5-F6A1282C8843}" presName="spaceRect" presStyleCnt="0"/>
      <dgm:spPr/>
    </dgm:pt>
    <dgm:pt modelId="{A8828A9A-66A0-4C14-A050-4BC51BE517CE}" type="pres">
      <dgm:prSet presAssocID="{6AF91FF1-5717-4135-AFC5-F6A1282C8843}" presName="textRect" presStyleLbl="revTx" presStyleIdx="0" presStyleCnt="2">
        <dgm:presLayoutVars>
          <dgm:chMax val="1"/>
          <dgm:chPref val="1"/>
        </dgm:presLayoutVars>
      </dgm:prSet>
      <dgm:spPr/>
    </dgm:pt>
    <dgm:pt modelId="{7D2C438D-0763-4AB4-8A48-FFE94E5C4111}" type="pres">
      <dgm:prSet presAssocID="{40F5A520-53EA-4586-B1DB-C8BC0944F773}" presName="sibTrans" presStyleCnt="0"/>
      <dgm:spPr/>
    </dgm:pt>
    <dgm:pt modelId="{63868FD8-9DFC-4B5B-9A88-063A24138141}" type="pres">
      <dgm:prSet presAssocID="{ED6F1656-C486-412F-B454-A7524034C93E}" presName="compNode" presStyleCnt="0"/>
      <dgm:spPr/>
    </dgm:pt>
    <dgm:pt modelId="{5A46A514-DE0F-4D77-90A0-11191528A3D1}" type="pres">
      <dgm:prSet presAssocID="{ED6F1656-C486-412F-B454-A7524034C9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067587C5-2258-4B75-81C2-2F885297D713}" type="pres">
      <dgm:prSet presAssocID="{ED6F1656-C486-412F-B454-A7524034C93E}" presName="spaceRect" presStyleCnt="0"/>
      <dgm:spPr/>
    </dgm:pt>
    <dgm:pt modelId="{91034894-CFA3-4C6C-9027-638D2DDC265A}" type="pres">
      <dgm:prSet presAssocID="{ED6F1656-C486-412F-B454-A7524034C9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053315-B493-4228-BAD1-44F7B8228133}" srcId="{9446710C-7E0E-43C2-986A-764A88738EEC}" destId="{6AF91FF1-5717-4135-AFC5-F6A1282C8843}" srcOrd="0" destOrd="0" parTransId="{2EA49FC0-90A1-4CD3-82E2-3E9F4C1AF9C4}" sibTransId="{40F5A520-53EA-4586-B1DB-C8BC0944F773}"/>
    <dgm:cxn modelId="{F3C31029-8323-4E3F-8989-E06CB7C34D76}" srcId="{9446710C-7E0E-43C2-986A-764A88738EEC}" destId="{ED6F1656-C486-412F-B454-A7524034C93E}" srcOrd="1" destOrd="0" parTransId="{95C0861C-E389-41A6-8A8F-AE853DBA2651}" sibTransId="{11FE39F6-6FAB-429C-B99C-77C641956AD6}"/>
    <dgm:cxn modelId="{29FB852F-4CDF-4554-80FD-214EA11701E1}" type="presOf" srcId="{6AF91FF1-5717-4135-AFC5-F6A1282C8843}" destId="{A8828A9A-66A0-4C14-A050-4BC51BE517CE}" srcOrd="0" destOrd="0" presId="urn:microsoft.com/office/officeart/2018/2/layout/IconLabelList"/>
    <dgm:cxn modelId="{E23E0C4F-F1BC-44C6-A956-9B43A16695D5}" type="presOf" srcId="{ED6F1656-C486-412F-B454-A7524034C93E}" destId="{91034894-CFA3-4C6C-9027-638D2DDC265A}" srcOrd="0" destOrd="0" presId="urn:microsoft.com/office/officeart/2018/2/layout/IconLabelList"/>
    <dgm:cxn modelId="{AAE19EBF-EA54-4D4D-97CD-2F1314236B83}" type="presOf" srcId="{9446710C-7E0E-43C2-986A-764A88738EEC}" destId="{5D8EDBCE-5839-4C32-B10B-CD8785DED91B}" srcOrd="0" destOrd="0" presId="urn:microsoft.com/office/officeart/2018/2/layout/IconLabelList"/>
    <dgm:cxn modelId="{252A0E3B-BD57-4406-8F38-72878634F1B0}" type="presParOf" srcId="{5D8EDBCE-5839-4C32-B10B-CD8785DED91B}" destId="{5C6A458C-DD33-4743-B7CA-8A94E1775903}" srcOrd="0" destOrd="0" presId="urn:microsoft.com/office/officeart/2018/2/layout/IconLabelList"/>
    <dgm:cxn modelId="{102514B0-35B0-441D-9E81-23E3FBBFC49F}" type="presParOf" srcId="{5C6A458C-DD33-4743-B7CA-8A94E1775903}" destId="{D6A19AAC-A2C9-40BF-8D91-1AE2D635E2F7}" srcOrd="0" destOrd="0" presId="urn:microsoft.com/office/officeart/2018/2/layout/IconLabelList"/>
    <dgm:cxn modelId="{1A856B28-18F5-4CEB-AFC8-FE035EFF198C}" type="presParOf" srcId="{5C6A458C-DD33-4743-B7CA-8A94E1775903}" destId="{0238AD73-F9DD-42E0-BDD5-A6ACA74A1936}" srcOrd="1" destOrd="0" presId="urn:microsoft.com/office/officeart/2018/2/layout/IconLabelList"/>
    <dgm:cxn modelId="{BF26DA4D-65B2-4E4B-BFAB-71237975C3DD}" type="presParOf" srcId="{5C6A458C-DD33-4743-B7CA-8A94E1775903}" destId="{A8828A9A-66A0-4C14-A050-4BC51BE517CE}" srcOrd="2" destOrd="0" presId="urn:microsoft.com/office/officeart/2018/2/layout/IconLabelList"/>
    <dgm:cxn modelId="{A4CCC396-9C9A-44BB-B045-966D986755FB}" type="presParOf" srcId="{5D8EDBCE-5839-4C32-B10B-CD8785DED91B}" destId="{7D2C438D-0763-4AB4-8A48-FFE94E5C4111}" srcOrd="1" destOrd="0" presId="urn:microsoft.com/office/officeart/2018/2/layout/IconLabelList"/>
    <dgm:cxn modelId="{F936A3DA-7657-47A4-9F61-6A84CA0EE831}" type="presParOf" srcId="{5D8EDBCE-5839-4C32-B10B-CD8785DED91B}" destId="{63868FD8-9DFC-4B5B-9A88-063A24138141}" srcOrd="2" destOrd="0" presId="urn:microsoft.com/office/officeart/2018/2/layout/IconLabelList"/>
    <dgm:cxn modelId="{04A23327-303E-451A-B1A2-ECA99BF861A3}" type="presParOf" srcId="{63868FD8-9DFC-4B5B-9A88-063A24138141}" destId="{5A46A514-DE0F-4D77-90A0-11191528A3D1}" srcOrd="0" destOrd="0" presId="urn:microsoft.com/office/officeart/2018/2/layout/IconLabelList"/>
    <dgm:cxn modelId="{4E358FE8-6D4A-44E6-AC65-65EF332B3DB4}" type="presParOf" srcId="{63868FD8-9DFC-4B5B-9A88-063A24138141}" destId="{067587C5-2258-4B75-81C2-2F885297D713}" srcOrd="1" destOrd="0" presId="urn:microsoft.com/office/officeart/2018/2/layout/IconLabelList"/>
    <dgm:cxn modelId="{FEA30485-42B7-401C-A469-C178ABD7B5CE}" type="presParOf" srcId="{63868FD8-9DFC-4B5B-9A88-063A24138141}" destId="{91034894-CFA3-4C6C-9027-638D2DDC26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19AAC-A2C9-40BF-8D91-1AE2D635E2F7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28A9A-66A0-4C14-A050-4BC51BE517CE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Try to do animation on text and menu.</a:t>
          </a:r>
        </a:p>
      </dsp:txBody>
      <dsp:txXfrm>
        <a:off x="816974" y="2686253"/>
        <a:ext cx="4320000" cy="720000"/>
      </dsp:txXfrm>
    </dsp:sp>
    <dsp:sp modelId="{5A46A514-DE0F-4D77-90A0-11191528A3D1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34894-CFA3-4C6C-9027-638D2DDC265A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Did animation on contact form.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3833-E066-44DF-8DE2-0EEE0736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          Thames river anglers Association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FBBD1-CD26-4263-807D-04FD29B9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20" y="357886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6155-84FD-4A1C-B68F-ED2E59C3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02A1-8F11-4F28-AA95-CA617652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4B92D-F46D-40CC-BA41-7BE88C4F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90676" y="1111641"/>
            <a:ext cx="3491511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B2048-21FB-405A-BB7D-ECFC335F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F213-B8AE-40D4-BCB8-50E6A0CF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Internet, Anglers.org</a:t>
            </a:r>
          </a:p>
          <a:p>
            <a:r>
              <a:rPr lang="en-US" dirty="0">
                <a:solidFill>
                  <a:schemeClr val="bg1"/>
                </a:solidFill>
              </a:rPr>
              <a:t>Grab the info from original site and try to manipulate it.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E2DE047-DF21-4214-A5CC-1CE61659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BADC-7383-4203-8373-270DDE18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                                          Animations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CD7FFD2-CA47-4A09-9698-648617091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3771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75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2D8AA6-2936-4BCD-9EAC-89D03FA0B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9" r="3" b="12313"/>
          <a:stretch/>
        </p:blipFill>
        <p:spPr>
          <a:xfrm>
            <a:off x="20" y="2"/>
            <a:ext cx="4578252" cy="26089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957" y="-918"/>
            <a:ext cx="7570043" cy="25606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0B53-192D-45AC-B07E-A5CF9ACD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660" y="243674"/>
            <a:ext cx="6873949" cy="61224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                                         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4EA500-0952-42D8-80C5-DD2B9F29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660" y="855921"/>
            <a:ext cx="6725093" cy="128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FFFF"/>
                </a:solidFill>
              </a:rPr>
              <a:t>             Mockups</a:t>
            </a:r>
          </a:p>
        </p:txBody>
      </p:sp>
      <p:pic>
        <p:nvPicPr>
          <p:cNvPr id="7" name="Picture 6" descr="A close up of a coffee cup&#10;&#10;Description automatically generated">
            <a:extLst>
              <a:ext uri="{FF2B5EF4-FFF2-40B4-BE49-F238E27FC236}">
                <a16:creationId xmlns:a16="http://schemas.microsoft.com/office/drawing/2014/main" id="{49937519-C56C-4676-8F6F-763110E04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8" r="9872" b="2"/>
          <a:stretch/>
        </p:blipFill>
        <p:spPr>
          <a:xfrm>
            <a:off x="8" y="2652038"/>
            <a:ext cx="4530515" cy="4205962"/>
          </a:xfrm>
          <a:prstGeom prst="rect">
            <a:avLst/>
          </a:prstGeom>
        </p:spPr>
      </p:pic>
      <p:pic>
        <p:nvPicPr>
          <p:cNvPr id="12" name="Content Placeholder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686094CD-0270-478A-B5FC-071637FAA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42" r="-2" b="-2"/>
          <a:stretch/>
        </p:blipFill>
        <p:spPr>
          <a:xfrm>
            <a:off x="4578264" y="2652060"/>
            <a:ext cx="7613730" cy="4205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560620"/>
            <a:ext cx="1218895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491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          Thames river anglers Association</vt:lpstr>
      <vt:lpstr>                                             Planning</vt:lpstr>
      <vt:lpstr>                                              Resources</vt:lpstr>
      <vt:lpstr>                                          Animations</vt:lpstr>
      <vt:lpstr>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Thames river anglers Association</dc:title>
  <dc:creator>Prabhjot Kaur</dc:creator>
  <cp:lastModifiedBy>Prabhjot Kaur</cp:lastModifiedBy>
  <cp:revision>1</cp:revision>
  <dcterms:created xsi:type="dcterms:W3CDTF">2019-02-12T07:31:36Z</dcterms:created>
  <dcterms:modified xsi:type="dcterms:W3CDTF">2019-02-12T07:32:42Z</dcterms:modified>
</cp:coreProperties>
</file>