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8B2D-FB3A-4057-80E6-10271A1D1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WHISHEXT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7D471-A1D7-4E32-A2E0-5774D8C8E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-Gursimran Kaur</a:t>
            </a:r>
          </a:p>
        </p:txBody>
      </p:sp>
    </p:spTree>
    <p:extLst>
      <p:ext uri="{BB962C8B-B14F-4D97-AF65-F5344CB8AC3E}">
        <p14:creationId xmlns:p14="http://schemas.microsoft.com/office/powerpoint/2010/main" val="52339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2582-979E-444B-8E9E-CECF0D5F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C597-59A7-408D-A921-A8502D1D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Helps to schedule the messages for a given occasion</a:t>
            </a:r>
          </a:p>
          <a:p>
            <a:r>
              <a:rPr lang="en-US" sz="2400" dirty="0"/>
              <a:t>Uses the phone SMS service instead of third party messaging app’s and hence gives a personalized touch to the messages</a:t>
            </a:r>
          </a:p>
          <a:p>
            <a:r>
              <a:rPr lang="en-US" sz="2400" dirty="0"/>
              <a:t>Can be used as a reminder service also</a:t>
            </a:r>
          </a:p>
        </p:txBody>
      </p:sp>
    </p:spTree>
    <p:extLst>
      <p:ext uri="{BB962C8B-B14F-4D97-AF65-F5344CB8AC3E}">
        <p14:creationId xmlns:p14="http://schemas.microsoft.com/office/powerpoint/2010/main" val="1388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106F-0C12-4B0C-91C4-C710925E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F7DA-0C84-4729-A568-D01CBD7F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uses phone’s contacts and hence, it is necessary that the message being sent is saved in the device</a:t>
            </a:r>
          </a:p>
          <a:p>
            <a:r>
              <a:rPr lang="en-US" sz="2400" dirty="0"/>
              <a:t>Simple and easily understandable UI</a:t>
            </a:r>
          </a:p>
          <a:p>
            <a:r>
              <a:rPr lang="en-US" sz="2400" dirty="0"/>
              <a:t>A main screen is provided where all the data is consolidated.</a:t>
            </a:r>
          </a:p>
        </p:txBody>
      </p:sp>
    </p:spTree>
    <p:extLst>
      <p:ext uri="{BB962C8B-B14F-4D97-AF65-F5344CB8AC3E}">
        <p14:creationId xmlns:p14="http://schemas.microsoft.com/office/powerpoint/2010/main" val="143165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9200-F08E-4161-B549-117B040B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319E-38B2-4931-847B-23B4E8C4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Uses Firebase to save the recent chat data.</a:t>
            </a:r>
          </a:p>
        </p:txBody>
      </p:sp>
    </p:spTree>
    <p:extLst>
      <p:ext uri="{BB962C8B-B14F-4D97-AF65-F5344CB8AC3E}">
        <p14:creationId xmlns:p14="http://schemas.microsoft.com/office/powerpoint/2010/main" val="300390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1E19-5BC9-4029-ACB7-3C54E55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3FB7-DCF5-4FF4-AEEF-B586F8C6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Uses material Date-Picker for choosing date.</a:t>
            </a:r>
          </a:p>
          <a:p>
            <a:r>
              <a:rPr lang="en-US" sz="2400" dirty="0"/>
              <a:t>Butter Knife</a:t>
            </a:r>
          </a:p>
          <a:p>
            <a:r>
              <a:rPr lang="en-US" sz="2400" dirty="0" err="1"/>
              <a:t>Joda</a:t>
            </a:r>
            <a:r>
              <a:rPr lang="en-US" sz="2400" dirty="0"/>
              <a:t> </a:t>
            </a:r>
            <a:r>
              <a:rPr lang="en-US" sz="2400" dirty="0" err="1"/>
              <a:t>DateTime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AutoShape 2" descr="Image result for material datepicker">
            <a:extLst>
              <a:ext uri="{FF2B5EF4-FFF2-40B4-BE49-F238E27FC236}">
                <a16:creationId xmlns:a16="http://schemas.microsoft.com/office/drawing/2014/main" id="{C6DE77A8-1C16-422B-93E7-39854E05B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aterial datepicker">
            <a:extLst>
              <a:ext uri="{FF2B5EF4-FFF2-40B4-BE49-F238E27FC236}">
                <a16:creationId xmlns:a16="http://schemas.microsoft.com/office/drawing/2014/main" id="{C210D76C-8676-4033-B1B3-F92CD1E5A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288345" cy="228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95CB2-C8D6-4536-AD67-8127594A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067782"/>
            <a:ext cx="17049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C8BE-60E7-45A8-B2C1-2DD55EE5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FD9E-147A-475F-A557-B6625B16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access contact data and hence as per android’s build version ( after 23), It asks for a run-time permission to allow contacts and messaging service when it is installed on a new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5466A-1C61-4528-8BA2-646FA6FB1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61" r="50303" b="26231"/>
          <a:stretch/>
        </p:blipFill>
        <p:spPr>
          <a:xfrm>
            <a:off x="3267661" y="4428684"/>
            <a:ext cx="3076868" cy="18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97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143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WHISHEXT</vt:lpstr>
      <vt:lpstr>IDEA</vt:lpstr>
      <vt:lpstr>Requirements</vt:lpstr>
      <vt:lpstr>Backend Integration</vt:lpstr>
      <vt:lpstr>Third Party Tools</vt:lpstr>
      <vt:lpstr>Privacy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WHISHEXT</dc:title>
  <dc:creator>prabhjot matta</dc:creator>
  <cp:lastModifiedBy>prabhjot matta</cp:lastModifiedBy>
  <cp:revision>8</cp:revision>
  <dcterms:created xsi:type="dcterms:W3CDTF">2017-06-20T22:31:38Z</dcterms:created>
  <dcterms:modified xsi:type="dcterms:W3CDTF">2017-06-20T23:29:24Z</dcterms:modified>
</cp:coreProperties>
</file>